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3A23F7-D15F-44CC-B9D8-D97FE315662E}" v="1008" dt="2021-09-14T11:10:44.154"/>
    <p1510:client id="{36772467-C425-450D-8840-30A4FCBBD479}" v="130" dt="2021-09-14T08:18:48.176"/>
    <p1510:client id="{5C1CBFBB-E5F0-44BE-B930-7B50DC335A4E}" v="103" dt="2021-09-14T10:16:22.164"/>
    <p1510:client id="{88B8E293-8A2A-4211-A39A-30813D0E13CE}" v="1052" dt="2021-09-14T06:39:28.358"/>
    <p1510:client id="{9BE897F9-60D6-498A-951C-67B443BE55F6}" v="1909" dt="2021-09-14T10:14:23.065"/>
    <p1510:client id="{B5738731-7EC2-499C-BE82-6627836EECFF}" v="93" dt="2021-09-14T08:09:24.200"/>
    <p1510:client id="{F1EA097C-1FD5-4270-BD23-3638F050F982}" v="201" dt="2021-09-14T10:32:07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era Bugide" userId="S::veera_bugide@thbs.com::6632a622-d76a-4069-9a12-9c2f08f9dc10" providerId="AD" clId="Web-{9BE897F9-60D6-498A-951C-67B443BE55F6}"/>
    <pc:docChg chg="addSld modSld">
      <pc:chgData name="Veera Bugide" userId="S::veera_bugide@thbs.com::6632a622-d76a-4069-9a12-9c2f08f9dc10" providerId="AD" clId="Web-{9BE897F9-60D6-498A-951C-67B443BE55F6}" dt="2021-09-14T10:14:23.065" v="1017" actId="1076"/>
      <pc:docMkLst>
        <pc:docMk/>
      </pc:docMkLst>
      <pc:sldChg chg="addSp modSp">
        <pc:chgData name="Veera Bugide" userId="S::veera_bugide@thbs.com::6632a622-d76a-4069-9a12-9c2f08f9dc10" providerId="AD" clId="Web-{9BE897F9-60D6-498A-951C-67B443BE55F6}" dt="2021-09-14T08:58:49.565" v="43" actId="14100"/>
        <pc:sldMkLst>
          <pc:docMk/>
          <pc:sldMk cId="1437733613" sldId="262"/>
        </pc:sldMkLst>
        <pc:spChg chg="mod">
          <ac:chgData name="Veera Bugide" userId="S::veera_bugide@thbs.com::6632a622-d76a-4069-9a12-9c2f08f9dc10" providerId="AD" clId="Web-{9BE897F9-60D6-498A-951C-67B443BE55F6}" dt="2021-09-14T08:58:41.877" v="41" actId="20577"/>
          <ac:spMkLst>
            <pc:docMk/>
            <pc:sldMk cId="1437733613" sldId="262"/>
            <ac:spMk id="3" creationId="{880BCF14-27CD-4298-BABE-7B93549A0431}"/>
          </ac:spMkLst>
        </pc:spChg>
        <pc:picChg chg="add mod">
          <ac:chgData name="Veera Bugide" userId="S::veera_bugide@thbs.com::6632a622-d76a-4069-9a12-9c2f08f9dc10" providerId="AD" clId="Web-{9BE897F9-60D6-498A-951C-67B443BE55F6}" dt="2021-09-14T08:58:49.565" v="43" actId="14100"/>
          <ac:picMkLst>
            <pc:docMk/>
            <pc:sldMk cId="1437733613" sldId="262"/>
            <ac:picMk id="2" creationId="{4B86CEDD-8888-4ED6-831B-FE502CF159A8}"/>
          </ac:picMkLst>
        </pc:picChg>
        <pc:picChg chg="mod">
          <ac:chgData name="Veera Bugide" userId="S::veera_bugide@thbs.com::6632a622-d76a-4069-9a12-9c2f08f9dc10" providerId="AD" clId="Web-{9BE897F9-60D6-498A-951C-67B443BE55F6}" dt="2021-09-14T08:58:45.971" v="42" actId="14100"/>
          <ac:picMkLst>
            <pc:docMk/>
            <pc:sldMk cId="1437733613" sldId="262"/>
            <ac:picMk id="4" creationId="{2AE43F67-7A42-4000-910C-B72359BF28C2}"/>
          </ac:picMkLst>
        </pc:picChg>
      </pc:sldChg>
      <pc:sldChg chg="addSp delSp modSp new">
        <pc:chgData name="Veera Bugide" userId="S::veera_bugide@thbs.com::6632a622-d76a-4069-9a12-9c2f08f9dc10" providerId="AD" clId="Web-{9BE897F9-60D6-498A-951C-67B443BE55F6}" dt="2021-09-14T09:14:01.368" v="158" actId="20577"/>
        <pc:sldMkLst>
          <pc:docMk/>
          <pc:sldMk cId="4233009461" sldId="263"/>
        </pc:sldMkLst>
        <pc:spChg chg="del">
          <ac:chgData name="Veera Bugide" userId="S::veera_bugide@thbs.com::6632a622-d76a-4069-9a12-9c2f08f9dc10" providerId="AD" clId="Web-{9BE897F9-60D6-498A-951C-67B443BE55F6}" dt="2021-09-14T09:05:18.599" v="45"/>
          <ac:spMkLst>
            <pc:docMk/>
            <pc:sldMk cId="4233009461" sldId="263"/>
            <ac:spMk id="2" creationId="{BF0BDC77-761B-4F24-B7C0-FC11F1552CB7}"/>
          </ac:spMkLst>
        </pc:spChg>
        <pc:spChg chg="mod">
          <ac:chgData name="Veera Bugide" userId="S::veera_bugide@thbs.com::6632a622-d76a-4069-9a12-9c2f08f9dc10" providerId="AD" clId="Web-{9BE897F9-60D6-498A-951C-67B443BE55F6}" dt="2021-09-14T09:14:01.368" v="158" actId="20577"/>
          <ac:spMkLst>
            <pc:docMk/>
            <pc:sldMk cId="4233009461" sldId="263"/>
            <ac:spMk id="3" creationId="{59BD792D-76CE-406B-8327-804E74BEF247}"/>
          </ac:spMkLst>
        </pc:spChg>
        <pc:picChg chg="add mod">
          <ac:chgData name="Veera Bugide" userId="S::veera_bugide@thbs.com::6632a622-d76a-4069-9a12-9c2f08f9dc10" providerId="AD" clId="Web-{9BE897F9-60D6-498A-951C-67B443BE55F6}" dt="2021-09-14T09:12:41.587" v="93" actId="14100"/>
          <ac:picMkLst>
            <pc:docMk/>
            <pc:sldMk cId="4233009461" sldId="263"/>
            <ac:picMk id="4" creationId="{7FE91DB4-DAC0-4643-AA3E-B6A199D0FF2B}"/>
          </ac:picMkLst>
        </pc:picChg>
      </pc:sldChg>
      <pc:sldChg chg="addSp delSp modSp new">
        <pc:chgData name="Veera Bugide" userId="S::veera_bugide@thbs.com::6632a622-d76a-4069-9a12-9c2f08f9dc10" providerId="AD" clId="Web-{9BE897F9-60D6-498A-951C-67B443BE55F6}" dt="2021-09-14T09:17:47.182" v="234" actId="14100"/>
        <pc:sldMkLst>
          <pc:docMk/>
          <pc:sldMk cId="2243320665" sldId="264"/>
        </pc:sldMkLst>
        <pc:spChg chg="del">
          <ac:chgData name="Veera Bugide" userId="S::veera_bugide@thbs.com::6632a622-d76a-4069-9a12-9c2f08f9dc10" providerId="AD" clId="Web-{9BE897F9-60D6-498A-951C-67B443BE55F6}" dt="2021-09-14T09:11:57.477" v="83"/>
          <ac:spMkLst>
            <pc:docMk/>
            <pc:sldMk cId="2243320665" sldId="264"/>
            <ac:spMk id="2" creationId="{BCBE00CC-B86C-41C1-A3F8-F05E9B240C1E}"/>
          </ac:spMkLst>
        </pc:spChg>
        <pc:spChg chg="mod">
          <ac:chgData name="Veera Bugide" userId="S::veera_bugide@thbs.com::6632a622-d76a-4069-9a12-9c2f08f9dc10" providerId="AD" clId="Web-{9BE897F9-60D6-498A-951C-67B443BE55F6}" dt="2021-09-14T09:17:34.932" v="229" actId="20577"/>
          <ac:spMkLst>
            <pc:docMk/>
            <pc:sldMk cId="2243320665" sldId="264"/>
            <ac:spMk id="3" creationId="{DC20B714-8612-464B-901D-66ADE9E902B7}"/>
          </ac:spMkLst>
        </pc:spChg>
        <pc:picChg chg="add mod">
          <ac:chgData name="Veera Bugide" userId="S::veera_bugide@thbs.com::6632a622-d76a-4069-9a12-9c2f08f9dc10" providerId="AD" clId="Web-{9BE897F9-60D6-498A-951C-67B443BE55F6}" dt="2021-09-14T09:15:22.916" v="195" actId="1076"/>
          <ac:picMkLst>
            <pc:docMk/>
            <pc:sldMk cId="2243320665" sldId="264"/>
            <ac:picMk id="4" creationId="{886C79F6-BE88-4F61-9301-D52807A96003}"/>
          </ac:picMkLst>
        </pc:picChg>
        <pc:picChg chg="add mod">
          <ac:chgData name="Veera Bugide" userId="S::veera_bugide@thbs.com::6632a622-d76a-4069-9a12-9c2f08f9dc10" providerId="AD" clId="Web-{9BE897F9-60D6-498A-951C-67B443BE55F6}" dt="2021-09-14T09:17:47.182" v="234" actId="14100"/>
          <ac:picMkLst>
            <pc:docMk/>
            <pc:sldMk cId="2243320665" sldId="264"/>
            <ac:picMk id="5" creationId="{AD2C55EC-6D7C-4059-9E86-774C7D5DA8DB}"/>
          </ac:picMkLst>
        </pc:picChg>
      </pc:sldChg>
      <pc:sldChg chg="addSp delSp modSp new">
        <pc:chgData name="Veera Bugide" userId="S::veera_bugide@thbs.com::6632a622-d76a-4069-9a12-9c2f08f9dc10" providerId="AD" clId="Web-{9BE897F9-60D6-498A-951C-67B443BE55F6}" dt="2021-09-14T09:22:41.591" v="335" actId="14100"/>
        <pc:sldMkLst>
          <pc:docMk/>
          <pc:sldMk cId="748708947" sldId="265"/>
        </pc:sldMkLst>
        <pc:spChg chg="del">
          <ac:chgData name="Veera Bugide" userId="S::veera_bugide@thbs.com::6632a622-d76a-4069-9a12-9c2f08f9dc10" providerId="AD" clId="Web-{9BE897F9-60D6-498A-951C-67B443BE55F6}" dt="2021-09-14T09:17:56.042" v="236"/>
          <ac:spMkLst>
            <pc:docMk/>
            <pc:sldMk cId="748708947" sldId="265"/>
            <ac:spMk id="2" creationId="{28DC42F2-C1F3-47C2-87CE-31FCF02147B7}"/>
          </ac:spMkLst>
        </pc:spChg>
        <pc:spChg chg="add del mod">
          <ac:chgData name="Veera Bugide" userId="S::veera_bugide@thbs.com::6632a622-d76a-4069-9a12-9c2f08f9dc10" providerId="AD" clId="Web-{9BE897F9-60D6-498A-951C-67B443BE55F6}" dt="2021-09-14T09:22:24.278" v="329" actId="20577"/>
          <ac:spMkLst>
            <pc:docMk/>
            <pc:sldMk cId="748708947" sldId="265"/>
            <ac:spMk id="3" creationId="{E1DF84EA-C8AA-41E7-BE09-5E79E661E1C0}"/>
          </ac:spMkLst>
        </pc:spChg>
        <pc:graphicFrameChg chg="add del mod ord modGraphic">
          <ac:chgData name="Veera Bugide" userId="S::veera_bugide@thbs.com::6632a622-d76a-4069-9a12-9c2f08f9dc10" providerId="AD" clId="Web-{9BE897F9-60D6-498A-951C-67B443BE55F6}" dt="2021-09-14T09:17:59.214" v="238"/>
          <ac:graphicFrameMkLst>
            <pc:docMk/>
            <pc:sldMk cId="748708947" sldId="265"/>
            <ac:graphicFrameMk id="4" creationId="{66FDFEB7-FD8A-48C6-B10B-F939AABE83CF}"/>
          </ac:graphicFrameMkLst>
        </pc:graphicFrameChg>
        <pc:picChg chg="add mod">
          <ac:chgData name="Veera Bugide" userId="S::veera_bugide@thbs.com::6632a622-d76a-4069-9a12-9c2f08f9dc10" providerId="AD" clId="Web-{9BE897F9-60D6-498A-951C-67B443BE55F6}" dt="2021-09-14T09:19:57.543" v="290" actId="14100"/>
          <ac:picMkLst>
            <pc:docMk/>
            <pc:sldMk cId="748708947" sldId="265"/>
            <ac:picMk id="11" creationId="{99B8843C-82A1-4019-991F-5FE758BE4761}"/>
          </ac:picMkLst>
        </pc:picChg>
        <pc:picChg chg="add mod">
          <ac:chgData name="Veera Bugide" userId="S::veera_bugide@thbs.com::6632a622-d76a-4069-9a12-9c2f08f9dc10" providerId="AD" clId="Web-{9BE897F9-60D6-498A-951C-67B443BE55F6}" dt="2021-09-14T09:22:41.591" v="335" actId="14100"/>
          <ac:picMkLst>
            <pc:docMk/>
            <pc:sldMk cId="748708947" sldId="265"/>
            <ac:picMk id="12" creationId="{3E586895-D9AC-4498-87DC-8B78829C95E0}"/>
          </ac:picMkLst>
        </pc:picChg>
      </pc:sldChg>
      <pc:sldChg chg="addSp delSp modSp new">
        <pc:chgData name="Veera Bugide" userId="S::veera_bugide@thbs.com::6632a622-d76a-4069-9a12-9c2f08f9dc10" providerId="AD" clId="Web-{9BE897F9-60D6-498A-951C-67B443BE55F6}" dt="2021-09-14T09:35:10.565" v="449" actId="14100"/>
        <pc:sldMkLst>
          <pc:docMk/>
          <pc:sldMk cId="1972002714" sldId="266"/>
        </pc:sldMkLst>
        <pc:spChg chg="del">
          <ac:chgData name="Veera Bugide" userId="S::veera_bugide@thbs.com::6632a622-d76a-4069-9a12-9c2f08f9dc10" providerId="AD" clId="Web-{9BE897F9-60D6-498A-951C-67B443BE55F6}" dt="2021-09-14T09:22:54.935" v="337"/>
          <ac:spMkLst>
            <pc:docMk/>
            <pc:sldMk cId="1972002714" sldId="266"/>
            <ac:spMk id="2" creationId="{A3A13EF3-EE5A-4045-BCED-4EC715A7D2C7}"/>
          </ac:spMkLst>
        </pc:spChg>
        <pc:spChg chg="mod">
          <ac:chgData name="Veera Bugide" userId="S::veera_bugide@thbs.com::6632a622-d76a-4069-9a12-9c2f08f9dc10" providerId="AD" clId="Web-{9BE897F9-60D6-498A-951C-67B443BE55F6}" dt="2021-09-14T09:35:05.596" v="448" actId="20577"/>
          <ac:spMkLst>
            <pc:docMk/>
            <pc:sldMk cId="1972002714" sldId="266"/>
            <ac:spMk id="3" creationId="{4546CC9F-402A-4B5C-9FAB-E04D7CA74F42}"/>
          </ac:spMkLst>
        </pc:spChg>
        <pc:picChg chg="add mod">
          <ac:chgData name="Veera Bugide" userId="S::veera_bugide@thbs.com::6632a622-d76a-4069-9a12-9c2f08f9dc10" providerId="AD" clId="Web-{9BE897F9-60D6-498A-951C-67B443BE55F6}" dt="2021-09-14T09:32:48.360" v="391" actId="14100"/>
          <ac:picMkLst>
            <pc:docMk/>
            <pc:sldMk cId="1972002714" sldId="266"/>
            <ac:picMk id="4" creationId="{9C75947E-20BD-4C63-A4D3-DA35791C31FB}"/>
          </ac:picMkLst>
        </pc:picChg>
        <pc:picChg chg="add mod">
          <ac:chgData name="Veera Bugide" userId="S::veera_bugide@thbs.com::6632a622-d76a-4069-9a12-9c2f08f9dc10" providerId="AD" clId="Web-{9BE897F9-60D6-498A-951C-67B443BE55F6}" dt="2021-09-14T09:35:10.565" v="449" actId="14100"/>
          <ac:picMkLst>
            <pc:docMk/>
            <pc:sldMk cId="1972002714" sldId="266"/>
            <ac:picMk id="5" creationId="{963E6A03-9093-4011-9137-FC5D4369FB75}"/>
          </ac:picMkLst>
        </pc:picChg>
      </pc:sldChg>
      <pc:sldChg chg="addSp delSp modSp new">
        <pc:chgData name="Veera Bugide" userId="S::veera_bugide@thbs.com::6632a622-d76a-4069-9a12-9c2f08f9dc10" providerId="AD" clId="Web-{9BE897F9-60D6-498A-951C-67B443BE55F6}" dt="2021-09-14T09:40:49.645" v="543" actId="14100"/>
        <pc:sldMkLst>
          <pc:docMk/>
          <pc:sldMk cId="3990024123" sldId="267"/>
        </pc:sldMkLst>
        <pc:spChg chg="del">
          <ac:chgData name="Veera Bugide" userId="S::veera_bugide@thbs.com::6632a622-d76a-4069-9a12-9c2f08f9dc10" providerId="AD" clId="Web-{9BE897F9-60D6-498A-951C-67B443BE55F6}" dt="2021-09-14T09:35:47.534" v="451"/>
          <ac:spMkLst>
            <pc:docMk/>
            <pc:sldMk cId="3990024123" sldId="267"/>
            <ac:spMk id="2" creationId="{DAAB3FD8-09E1-4147-8D11-B4E9488D46F3}"/>
          </ac:spMkLst>
        </pc:spChg>
        <pc:spChg chg="mod">
          <ac:chgData name="Veera Bugide" userId="S::veera_bugide@thbs.com::6632a622-d76a-4069-9a12-9c2f08f9dc10" providerId="AD" clId="Web-{9BE897F9-60D6-498A-951C-67B443BE55F6}" dt="2021-09-14T09:40:29.551" v="537" actId="20577"/>
          <ac:spMkLst>
            <pc:docMk/>
            <pc:sldMk cId="3990024123" sldId="267"/>
            <ac:spMk id="3" creationId="{B9836ED7-19E2-4360-BA85-CC76047E727C}"/>
          </ac:spMkLst>
        </pc:spChg>
        <pc:picChg chg="add mod">
          <ac:chgData name="Veera Bugide" userId="S::veera_bugide@thbs.com::6632a622-d76a-4069-9a12-9c2f08f9dc10" providerId="AD" clId="Web-{9BE897F9-60D6-498A-951C-67B443BE55F6}" dt="2021-09-14T09:38:00.925" v="486" actId="14100"/>
          <ac:picMkLst>
            <pc:docMk/>
            <pc:sldMk cId="3990024123" sldId="267"/>
            <ac:picMk id="4" creationId="{2660B535-A9B9-4839-9B29-0A3FC589251F}"/>
          </ac:picMkLst>
        </pc:picChg>
        <pc:picChg chg="add mod">
          <ac:chgData name="Veera Bugide" userId="S::veera_bugide@thbs.com::6632a622-d76a-4069-9a12-9c2f08f9dc10" providerId="AD" clId="Web-{9BE897F9-60D6-498A-951C-67B443BE55F6}" dt="2021-09-14T09:40:49.645" v="543" actId="14100"/>
          <ac:picMkLst>
            <pc:docMk/>
            <pc:sldMk cId="3990024123" sldId="267"/>
            <ac:picMk id="5" creationId="{FB3B8093-8EAD-4796-A9D6-E29F3B401DEE}"/>
          </ac:picMkLst>
        </pc:picChg>
      </pc:sldChg>
      <pc:sldChg chg="addSp delSp modSp new">
        <pc:chgData name="Veera Bugide" userId="S::veera_bugide@thbs.com::6632a622-d76a-4069-9a12-9c2f08f9dc10" providerId="AD" clId="Web-{9BE897F9-60D6-498A-951C-67B443BE55F6}" dt="2021-09-14T09:47:57.257" v="662" actId="14100"/>
        <pc:sldMkLst>
          <pc:docMk/>
          <pc:sldMk cId="1299442609" sldId="268"/>
        </pc:sldMkLst>
        <pc:spChg chg="del">
          <ac:chgData name="Veera Bugide" userId="S::veera_bugide@thbs.com::6632a622-d76a-4069-9a12-9c2f08f9dc10" providerId="AD" clId="Web-{9BE897F9-60D6-498A-951C-67B443BE55F6}" dt="2021-09-14T09:40:58.942" v="545"/>
          <ac:spMkLst>
            <pc:docMk/>
            <pc:sldMk cId="1299442609" sldId="268"/>
            <ac:spMk id="2" creationId="{0C1124B2-50C9-467D-9E2B-16189E646BDC}"/>
          </ac:spMkLst>
        </pc:spChg>
        <pc:spChg chg="mod">
          <ac:chgData name="Veera Bugide" userId="S::veera_bugide@thbs.com::6632a622-d76a-4069-9a12-9c2f08f9dc10" providerId="AD" clId="Web-{9BE897F9-60D6-498A-951C-67B443BE55F6}" dt="2021-09-14T09:47:39.882" v="657" actId="20577"/>
          <ac:spMkLst>
            <pc:docMk/>
            <pc:sldMk cId="1299442609" sldId="268"/>
            <ac:spMk id="3" creationId="{3168D37C-300E-4CDC-BC7B-A19AA74306D4}"/>
          </ac:spMkLst>
        </pc:spChg>
        <pc:picChg chg="add mod">
          <ac:chgData name="Veera Bugide" userId="S::veera_bugide@thbs.com::6632a622-d76a-4069-9a12-9c2f08f9dc10" providerId="AD" clId="Web-{9BE897F9-60D6-498A-951C-67B443BE55F6}" dt="2021-09-14T09:45:13.131" v="604" actId="1076"/>
          <ac:picMkLst>
            <pc:docMk/>
            <pc:sldMk cId="1299442609" sldId="268"/>
            <ac:picMk id="4" creationId="{126C16E8-D8A9-47A2-B397-FD95FF7BC376}"/>
          </ac:picMkLst>
        </pc:picChg>
        <pc:picChg chg="add mod">
          <ac:chgData name="Veera Bugide" userId="S::veera_bugide@thbs.com::6632a622-d76a-4069-9a12-9c2f08f9dc10" providerId="AD" clId="Web-{9BE897F9-60D6-498A-951C-67B443BE55F6}" dt="2021-09-14T09:47:57.257" v="662" actId="14100"/>
          <ac:picMkLst>
            <pc:docMk/>
            <pc:sldMk cId="1299442609" sldId="268"/>
            <ac:picMk id="5" creationId="{EEF7B1C3-4A36-4BE6-B329-AF093B7FB8B8}"/>
          </ac:picMkLst>
        </pc:picChg>
      </pc:sldChg>
      <pc:sldChg chg="addSp delSp modSp new">
        <pc:chgData name="Veera Bugide" userId="S::veera_bugide@thbs.com::6632a622-d76a-4069-9a12-9c2f08f9dc10" providerId="AD" clId="Web-{9BE897F9-60D6-498A-951C-67B443BE55F6}" dt="2021-09-14T09:54:47.604" v="762" actId="14100"/>
        <pc:sldMkLst>
          <pc:docMk/>
          <pc:sldMk cId="2009045179" sldId="269"/>
        </pc:sldMkLst>
        <pc:spChg chg="del">
          <ac:chgData name="Veera Bugide" userId="S::veera_bugide@thbs.com::6632a622-d76a-4069-9a12-9c2f08f9dc10" providerId="AD" clId="Web-{9BE897F9-60D6-498A-951C-67B443BE55F6}" dt="2021-09-14T09:48:12.070" v="664"/>
          <ac:spMkLst>
            <pc:docMk/>
            <pc:sldMk cId="2009045179" sldId="269"/>
            <ac:spMk id="2" creationId="{DFE6E91D-8C4D-4113-BF50-9A4F410705BB}"/>
          </ac:spMkLst>
        </pc:spChg>
        <pc:spChg chg="mod">
          <ac:chgData name="Veera Bugide" userId="S::veera_bugide@thbs.com::6632a622-d76a-4069-9a12-9c2f08f9dc10" providerId="AD" clId="Web-{9BE897F9-60D6-498A-951C-67B443BE55F6}" dt="2021-09-14T09:54:31.479" v="757" actId="20577"/>
          <ac:spMkLst>
            <pc:docMk/>
            <pc:sldMk cId="2009045179" sldId="269"/>
            <ac:spMk id="3" creationId="{D5018D11-1210-458A-A40F-88E04BA984AF}"/>
          </ac:spMkLst>
        </pc:spChg>
        <pc:picChg chg="add mod">
          <ac:chgData name="Veera Bugide" userId="S::veera_bugide@thbs.com::6632a622-d76a-4069-9a12-9c2f08f9dc10" providerId="AD" clId="Web-{9BE897F9-60D6-498A-951C-67B443BE55F6}" dt="2021-09-14T09:50:19.930" v="695" actId="14100"/>
          <ac:picMkLst>
            <pc:docMk/>
            <pc:sldMk cId="2009045179" sldId="269"/>
            <ac:picMk id="4" creationId="{7CDEF282-DE9A-4169-87CF-3A8E13BA8498}"/>
          </ac:picMkLst>
        </pc:picChg>
        <pc:picChg chg="add mod">
          <ac:chgData name="Veera Bugide" userId="S::veera_bugide@thbs.com::6632a622-d76a-4069-9a12-9c2f08f9dc10" providerId="AD" clId="Web-{9BE897F9-60D6-498A-951C-67B443BE55F6}" dt="2021-09-14T09:54:47.604" v="762" actId="14100"/>
          <ac:picMkLst>
            <pc:docMk/>
            <pc:sldMk cId="2009045179" sldId="269"/>
            <ac:picMk id="5" creationId="{68D292AF-ECC4-4C3F-A0A8-0817F830FFF3}"/>
          </ac:picMkLst>
        </pc:picChg>
      </pc:sldChg>
      <pc:sldChg chg="addSp delSp modSp new">
        <pc:chgData name="Veera Bugide" userId="S::veera_bugide@thbs.com::6632a622-d76a-4069-9a12-9c2f08f9dc10" providerId="AD" clId="Web-{9BE897F9-60D6-498A-951C-67B443BE55F6}" dt="2021-09-14T10:04:23.108" v="896" actId="14100"/>
        <pc:sldMkLst>
          <pc:docMk/>
          <pc:sldMk cId="522783833" sldId="270"/>
        </pc:sldMkLst>
        <pc:spChg chg="del">
          <ac:chgData name="Veera Bugide" userId="S::veera_bugide@thbs.com::6632a622-d76a-4069-9a12-9c2f08f9dc10" providerId="AD" clId="Web-{9BE897F9-60D6-498A-951C-67B443BE55F6}" dt="2021-09-14T09:55:33.057" v="764"/>
          <ac:spMkLst>
            <pc:docMk/>
            <pc:sldMk cId="522783833" sldId="270"/>
            <ac:spMk id="2" creationId="{313EBB1A-F069-4320-B604-FF2D8B8D6636}"/>
          </ac:spMkLst>
        </pc:spChg>
        <pc:spChg chg="mod">
          <ac:chgData name="Veera Bugide" userId="S::veera_bugide@thbs.com::6632a622-d76a-4069-9a12-9c2f08f9dc10" providerId="AD" clId="Web-{9BE897F9-60D6-498A-951C-67B443BE55F6}" dt="2021-09-14T10:04:00.967" v="890" actId="20577"/>
          <ac:spMkLst>
            <pc:docMk/>
            <pc:sldMk cId="522783833" sldId="270"/>
            <ac:spMk id="3" creationId="{8E7D5F61-11AF-4119-9A75-B1A97085A48E}"/>
          </ac:spMkLst>
        </pc:spChg>
        <pc:picChg chg="add mod">
          <ac:chgData name="Veera Bugide" userId="S::veera_bugide@thbs.com::6632a622-d76a-4069-9a12-9c2f08f9dc10" providerId="AD" clId="Web-{9BE897F9-60D6-498A-951C-67B443BE55F6}" dt="2021-09-14T10:00:23.075" v="819" actId="14100"/>
          <ac:picMkLst>
            <pc:docMk/>
            <pc:sldMk cId="522783833" sldId="270"/>
            <ac:picMk id="4" creationId="{7C8F47F0-220B-4D23-9174-AA62E052B185}"/>
          </ac:picMkLst>
        </pc:picChg>
        <pc:picChg chg="add mod">
          <ac:chgData name="Veera Bugide" userId="S::veera_bugide@thbs.com::6632a622-d76a-4069-9a12-9c2f08f9dc10" providerId="AD" clId="Web-{9BE897F9-60D6-498A-951C-67B443BE55F6}" dt="2021-09-14T10:04:23.108" v="896" actId="14100"/>
          <ac:picMkLst>
            <pc:docMk/>
            <pc:sldMk cId="522783833" sldId="270"/>
            <ac:picMk id="5" creationId="{BF0FCB74-EDDD-4C0F-A5DD-8B825EEB20AE}"/>
          </ac:picMkLst>
        </pc:picChg>
      </pc:sldChg>
      <pc:sldChg chg="addSp delSp modSp new">
        <pc:chgData name="Veera Bugide" userId="S::veera_bugide@thbs.com::6632a622-d76a-4069-9a12-9c2f08f9dc10" providerId="AD" clId="Web-{9BE897F9-60D6-498A-951C-67B443BE55F6}" dt="2021-09-14T10:11:08.267" v="970" actId="14100"/>
        <pc:sldMkLst>
          <pc:docMk/>
          <pc:sldMk cId="356999584" sldId="271"/>
        </pc:sldMkLst>
        <pc:spChg chg="del">
          <ac:chgData name="Veera Bugide" userId="S::veera_bugide@thbs.com::6632a622-d76a-4069-9a12-9c2f08f9dc10" providerId="AD" clId="Web-{9BE897F9-60D6-498A-951C-67B443BE55F6}" dt="2021-09-14T10:04:34.280" v="898"/>
          <ac:spMkLst>
            <pc:docMk/>
            <pc:sldMk cId="356999584" sldId="271"/>
            <ac:spMk id="2" creationId="{33993583-3DB9-4531-B9AA-0A47D1A6D2FB}"/>
          </ac:spMkLst>
        </pc:spChg>
        <pc:spChg chg="mod">
          <ac:chgData name="Veera Bugide" userId="S::veera_bugide@thbs.com::6632a622-d76a-4069-9a12-9c2f08f9dc10" providerId="AD" clId="Web-{9BE897F9-60D6-498A-951C-67B443BE55F6}" dt="2021-09-14T10:10:22.501" v="964" actId="20577"/>
          <ac:spMkLst>
            <pc:docMk/>
            <pc:sldMk cId="356999584" sldId="271"/>
            <ac:spMk id="3" creationId="{B67115CF-EF7E-4D37-A0FD-FF3D41D2A095}"/>
          </ac:spMkLst>
        </pc:spChg>
        <pc:picChg chg="add mod">
          <ac:chgData name="Veera Bugide" userId="S::veera_bugide@thbs.com::6632a622-d76a-4069-9a12-9c2f08f9dc10" providerId="AD" clId="Web-{9BE897F9-60D6-498A-951C-67B443BE55F6}" dt="2021-09-14T10:06:57.843" v="945" actId="14100"/>
          <ac:picMkLst>
            <pc:docMk/>
            <pc:sldMk cId="356999584" sldId="271"/>
            <ac:picMk id="4" creationId="{8D3F2454-74A7-4150-98F3-91FB0AB21FD9}"/>
          </ac:picMkLst>
        </pc:picChg>
        <pc:picChg chg="add mod">
          <ac:chgData name="Veera Bugide" userId="S::veera_bugide@thbs.com::6632a622-d76a-4069-9a12-9c2f08f9dc10" providerId="AD" clId="Web-{9BE897F9-60D6-498A-951C-67B443BE55F6}" dt="2021-09-14T10:11:08.267" v="970" actId="14100"/>
          <ac:picMkLst>
            <pc:docMk/>
            <pc:sldMk cId="356999584" sldId="271"/>
            <ac:picMk id="5" creationId="{3BBE2218-4772-4DD2-B7E9-B20B0883FD97}"/>
          </ac:picMkLst>
        </pc:picChg>
      </pc:sldChg>
      <pc:sldChg chg="addSp delSp modSp new">
        <pc:chgData name="Veera Bugide" userId="S::veera_bugide@thbs.com::6632a622-d76a-4069-9a12-9c2f08f9dc10" providerId="AD" clId="Web-{9BE897F9-60D6-498A-951C-67B443BE55F6}" dt="2021-09-14T10:14:23.065" v="1017" actId="1076"/>
        <pc:sldMkLst>
          <pc:docMk/>
          <pc:sldMk cId="316115769" sldId="272"/>
        </pc:sldMkLst>
        <pc:spChg chg="del">
          <ac:chgData name="Veera Bugide" userId="S::veera_bugide@thbs.com::6632a622-d76a-4069-9a12-9c2f08f9dc10" providerId="AD" clId="Web-{9BE897F9-60D6-498A-951C-67B443BE55F6}" dt="2021-09-14T10:11:47.642" v="972"/>
          <ac:spMkLst>
            <pc:docMk/>
            <pc:sldMk cId="316115769" sldId="272"/>
            <ac:spMk id="2" creationId="{29EFD8AA-6F14-495E-A3E1-7D242BF8CE64}"/>
          </ac:spMkLst>
        </pc:spChg>
        <pc:spChg chg="mod">
          <ac:chgData name="Veera Bugide" userId="S::veera_bugide@thbs.com::6632a622-d76a-4069-9a12-9c2f08f9dc10" providerId="AD" clId="Web-{9BE897F9-60D6-498A-951C-67B443BE55F6}" dt="2021-09-14T10:14:19.612" v="1015" actId="20577"/>
          <ac:spMkLst>
            <pc:docMk/>
            <pc:sldMk cId="316115769" sldId="272"/>
            <ac:spMk id="3" creationId="{2BE1424F-B774-4DAE-8325-08096CC45997}"/>
          </ac:spMkLst>
        </pc:spChg>
        <pc:picChg chg="add mod">
          <ac:chgData name="Veera Bugide" userId="S::veera_bugide@thbs.com::6632a622-d76a-4069-9a12-9c2f08f9dc10" providerId="AD" clId="Web-{9BE897F9-60D6-498A-951C-67B443BE55F6}" dt="2021-09-14T10:14:23.065" v="1017" actId="1076"/>
          <ac:picMkLst>
            <pc:docMk/>
            <pc:sldMk cId="316115769" sldId="272"/>
            <ac:picMk id="4" creationId="{B503BC03-9B9A-49FB-BC0C-31AB1062E12C}"/>
          </ac:picMkLst>
        </pc:picChg>
      </pc:sldChg>
    </pc:docChg>
  </pc:docChgLst>
  <pc:docChgLst>
    <pc:chgData name="Veera Bugide" userId="S::veera_bugide@thbs.com::6632a622-d76a-4069-9a12-9c2f08f9dc10" providerId="AD" clId="Web-{B5738731-7EC2-499C-BE82-6627836EECFF}"/>
    <pc:docChg chg="modSld">
      <pc:chgData name="Veera Bugide" userId="S::veera_bugide@thbs.com::6632a622-d76a-4069-9a12-9c2f08f9dc10" providerId="AD" clId="Web-{B5738731-7EC2-499C-BE82-6627836EECFF}" dt="2021-09-14T08:09:24.200" v="45" actId="20577"/>
      <pc:docMkLst>
        <pc:docMk/>
      </pc:docMkLst>
      <pc:sldChg chg="modSp">
        <pc:chgData name="Veera Bugide" userId="S::veera_bugide@thbs.com::6632a622-d76a-4069-9a12-9c2f08f9dc10" providerId="AD" clId="Web-{B5738731-7EC2-499C-BE82-6627836EECFF}" dt="2021-09-14T08:09:24.200" v="45" actId="20577"/>
        <pc:sldMkLst>
          <pc:docMk/>
          <pc:sldMk cId="2156397823" sldId="261"/>
        </pc:sldMkLst>
        <pc:spChg chg="mod">
          <ac:chgData name="Veera Bugide" userId="S::veera_bugide@thbs.com::6632a622-d76a-4069-9a12-9c2f08f9dc10" providerId="AD" clId="Web-{B5738731-7EC2-499C-BE82-6627836EECFF}" dt="2021-09-14T08:09:24.200" v="45" actId="20577"/>
          <ac:spMkLst>
            <pc:docMk/>
            <pc:sldMk cId="2156397823" sldId="261"/>
            <ac:spMk id="3" creationId="{E1E1A697-1FF6-4242-BF03-35BD78C7DAEE}"/>
          </ac:spMkLst>
        </pc:spChg>
      </pc:sldChg>
    </pc:docChg>
  </pc:docChgLst>
  <pc:docChgLst>
    <pc:chgData name="Veera Bugide" userId="S::veera_bugide@thbs.com::6632a622-d76a-4069-9a12-9c2f08f9dc10" providerId="AD" clId="Web-{5C1CBFBB-E5F0-44BE-B930-7B50DC335A4E}"/>
    <pc:docChg chg="modSld">
      <pc:chgData name="Veera Bugide" userId="S::veera_bugide@thbs.com::6632a622-d76a-4069-9a12-9c2f08f9dc10" providerId="AD" clId="Web-{5C1CBFBB-E5F0-44BE-B930-7B50DC335A4E}" dt="2021-09-14T10:16:22.164" v="52" actId="20577"/>
      <pc:docMkLst>
        <pc:docMk/>
      </pc:docMkLst>
      <pc:sldChg chg="modSp">
        <pc:chgData name="Veera Bugide" userId="S::veera_bugide@thbs.com::6632a622-d76a-4069-9a12-9c2f08f9dc10" providerId="AD" clId="Web-{5C1CBFBB-E5F0-44BE-B930-7B50DC335A4E}" dt="2021-09-14T10:16:22.164" v="52" actId="20577"/>
        <pc:sldMkLst>
          <pc:docMk/>
          <pc:sldMk cId="316115769" sldId="272"/>
        </pc:sldMkLst>
        <pc:spChg chg="mod">
          <ac:chgData name="Veera Bugide" userId="S::veera_bugide@thbs.com::6632a622-d76a-4069-9a12-9c2f08f9dc10" providerId="AD" clId="Web-{5C1CBFBB-E5F0-44BE-B930-7B50DC335A4E}" dt="2021-09-14T10:16:22.164" v="52" actId="20577"/>
          <ac:spMkLst>
            <pc:docMk/>
            <pc:sldMk cId="316115769" sldId="272"/>
            <ac:spMk id="3" creationId="{2BE1424F-B774-4DAE-8325-08096CC45997}"/>
          </ac:spMkLst>
        </pc:spChg>
        <pc:picChg chg="mod">
          <ac:chgData name="Veera Bugide" userId="S::veera_bugide@thbs.com::6632a622-d76a-4069-9a12-9c2f08f9dc10" providerId="AD" clId="Web-{5C1CBFBB-E5F0-44BE-B930-7B50DC335A4E}" dt="2021-09-14T10:15:07.679" v="2" actId="14100"/>
          <ac:picMkLst>
            <pc:docMk/>
            <pc:sldMk cId="316115769" sldId="272"/>
            <ac:picMk id="4" creationId="{B503BC03-9B9A-49FB-BC0C-31AB1062E12C}"/>
          </ac:picMkLst>
        </pc:picChg>
      </pc:sldChg>
    </pc:docChg>
  </pc:docChgLst>
  <pc:docChgLst>
    <pc:chgData name="Veera Bugide" userId="S::veera_bugide@thbs.com::6632a622-d76a-4069-9a12-9c2f08f9dc10" providerId="AD" clId="Web-{293A23F7-D15F-44CC-B9D8-D97FE315662E}"/>
    <pc:docChg chg="addSld modSld">
      <pc:chgData name="Veera Bugide" userId="S::veera_bugide@thbs.com::6632a622-d76a-4069-9a12-9c2f08f9dc10" providerId="AD" clId="Web-{293A23F7-D15F-44CC-B9D8-D97FE315662E}" dt="2021-09-14T11:10:44.154" v="533" actId="14100"/>
      <pc:docMkLst>
        <pc:docMk/>
      </pc:docMkLst>
      <pc:sldChg chg="addSp delSp modSp">
        <pc:chgData name="Veera Bugide" userId="S::veera_bugide@thbs.com::6632a622-d76a-4069-9a12-9c2f08f9dc10" providerId="AD" clId="Web-{293A23F7-D15F-44CC-B9D8-D97FE315662E}" dt="2021-09-14T10:43:34.458" v="79" actId="14100"/>
        <pc:sldMkLst>
          <pc:docMk/>
          <pc:sldMk cId="3365114112" sldId="274"/>
        </pc:sldMkLst>
        <pc:spChg chg="del">
          <ac:chgData name="Veera Bugide" userId="S::veera_bugide@thbs.com::6632a622-d76a-4069-9a12-9c2f08f9dc10" providerId="AD" clId="Web-{293A23F7-D15F-44CC-B9D8-D97FE315662E}" dt="2021-09-14T10:33:12.282" v="0"/>
          <ac:spMkLst>
            <pc:docMk/>
            <pc:sldMk cId="3365114112" sldId="274"/>
            <ac:spMk id="2" creationId="{A777A289-B0FF-441E-A5BA-257281774901}"/>
          </ac:spMkLst>
        </pc:spChg>
        <pc:spChg chg="mod">
          <ac:chgData name="Veera Bugide" userId="S::veera_bugide@thbs.com::6632a622-d76a-4069-9a12-9c2f08f9dc10" providerId="AD" clId="Web-{293A23F7-D15F-44CC-B9D8-D97FE315662E}" dt="2021-09-14T10:43:17.489" v="74" actId="20577"/>
          <ac:spMkLst>
            <pc:docMk/>
            <pc:sldMk cId="3365114112" sldId="274"/>
            <ac:spMk id="3" creationId="{424D6631-1F00-4DA3-83DF-9C3A14F215F2}"/>
          </ac:spMkLst>
        </pc:spChg>
        <pc:picChg chg="add mod">
          <ac:chgData name="Veera Bugide" userId="S::veera_bugide@thbs.com::6632a622-d76a-4069-9a12-9c2f08f9dc10" providerId="AD" clId="Web-{293A23F7-D15F-44CC-B9D8-D97FE315662E}" dt="2021-09-14T10:37:16.299" v="35" actId="14100"/>
          <ac:picMkLst>
            <pc:docMk/>
            <pc:sldMk cId="3365114112" sldId="274"/>
            <ac:picMk id="4" creationId="{5E7CFCBF-C483-439F-B885-4F02C2717494}"/>
          </ac:picMkLst>
        </pc:picChg>
        <pc:picChg chg="add mod">
          <ac:chgData name="Veera Bugide" userId="S::veera_bugide@thbs.com::6632a622-d76a-4069-9a12-9c2f08f9dc10" providerId="AD" clId="Web-{293A23F7-D15F-44CC-B9D8-D97FE315662E}" dt="2021-09-14T10:43:34.458" v="79" actId="14100"/>
          <ac:picMkLst>
            <pc:docMk/>
            <pc:sldMk cId="3365114112" sldId="274"/>
            <ac:picMk id="5" creationId="{0D7A8EF2-98E5-447E-B00B-B6C19E3C205C}"/>
          </ac:picMkLst>
        </pc:picChg>
      </pc:sldChg>
      <pc:sldChg chg="addSp delSp modSp new">
        <pc:chgData name="Veera Bugide" userId="S::veera_bugide@thbs.com::6632a622-d76a-4069-9a12-9c2f08f9dc10" providerId="AD" clId="Web-{293A23F7-D15F-44CC-B9D8-D97FE315662E}" dt="2021-09-14T10:49:36.194" v="170" actId="14100"/>
        <pc:sldMkLst>
          <pc:docMk/>
          <pc:sldMk cId="838865270" sldId="275"/>
        </pc:sldMkLst>
        <pc:spChg chg="del">
          <ac:chgData name="Veera Bugide" userId="S::veera_bugide@thbs.com::6632a622-d76a-4069-9a12-9c2f08f9dc10" providerId="AD" clId="Web-{293A23F7-D15F-44CC-B9D8-D97FE315662E}" dt="2021-09-14T10:44:02.130" v="81"/>
          <ac:spMkLst>
            <pc:docMk/>
            <pc:sldMk cId="838865270" sldId="275"/>
            <ac:spMk id="2" creationId="{D9DB3797-AE88-4F7B-96B4-65849FD3ADCC}"/>
          </ac:spMkLst>
        </pc:spChg>
        <pc:spChg chg="mod">
          <ac:chgData name="Veera Bugide" userId="S::veera_bugide@thbs.com::6632a622-d76a-4069-9a12-9c2f08f9dc10" providerId="AD" clId="Web-{293A23F7-D15F-44CC-B9D8-D97FE315662E}" dt="2021-09-14T10:49:22.038" v="164" actId="20577"/>
          <ac:spMkLst>
            <pc:docMk/>
            <pc:sldMk cId="838865270" sldId="275"/>
            <ac:spMk id="3" creationId="{A516EE86-78D0-480C-8C09-ED3AB7529458}"/>
          </ac:spMkLst>
        </pc:spChg>
        <pc:picChg chg="add mod">
          <ac:chgData name="Veera Bugide" userId="S::veera_bugide@thbs.com::6632a622-d76a-4069-9a12-9c2f08f9dc10" providerId="AD" clId="Web-{293A23F7-D15F-44CC-B9D8-D97FE315662E}" dt="2021-09-14T10:46:56.615" v="123" actId="14100"/>
          <ac:picMkLst>
            <pc:docMk/>
            <pc:sldMk cId="838865270" sldId="275"/>
            <ac:picMk id="4" creationId="{A9A8670F-A784-4AC3-89DE-7A4FD4BC27BF}"/>
          </ac:picMkLst>
        </pc:picChg>
        <pc:picChg chg="add mod">
          <ac:chgData name="Veera Bugide" userId="S::veera_bugide@thbs.com::6632a622-d76a-4069-9a12-9c2f08f9dc10" providerId="AD" clId="Web-{293A23F7-D15F-44CC-B9D8-D97FE315662E}" dt="2021-09-14T10:49:36.194" v="170" actId="14100"/>
          <ac:picMkLst>
            <pc:docMk/>
            <pc:sldMk cId="838865270" sldId="275"/>
            <ac:picMk id="5" creationId="{3D078343-0BD2-4264-9B44-B90D5A250C29}"/>
          </ac:picMkLst>
        </pc:picChg>
      </pc:sldChg>
      <pc:sldChg chg="addSp delSp modSp new">
        <pc:chgData name="Veera Bugide" userId="S::veera_bugide@thbs.com::6632a622-d76a-4069-9a12-9c2f08f9dc10" providerId="AD" clId="Web-{293A23F7-D15F-44CC-B9D8-D97FE315662E}" dt="2021-09-14T10:59:54.572" v="263" actId="14100"/>
        <pc:sldMkLst>
          <pc:docMk/>
          <pc:sldMk cId="3391497801" sldId="276"/>
        </pc:sldMkLst>
        <pc:spChg chg="del">
          <ac:chgData name="Veera Bugide" userId="S::veera_bugide@thbs.com::6632a622-d76a-4069-9a12-9c2f08f9dc10" providerId="AD" clId="Web-{293A23F7-D15F-44CC-B9D8-D97FE315662E}" dt="2021-09-14T10:49:46.475" v="172"/>
          <ac:spMkLst>
            <pc:docMk/>
            <pc:sldMk cId="3391497801" sldId="276"/>
            <ac:spMk id="2" creationId="{F2BD7B8E-BDBA-49C6-855A-C347887DE64B}"/>
          </ac:spMkLst>
        </pc:spChg>
        <pc:spChg chg="mod">
          <ac:chgData name="Veera Bugide" userId="S::veera_bugide@thbs.com::6632a622-d76a-4069-9a12-9c2f08f9dc10" providerId="AD" clId="Web-{293A23F7-D15F-44CC-B9D8-D97FE315662E}" dt="2021-09-14T10:59:29.963" v="256" actId="20577"/>
          <ac:spMkLst>
            <pc:docMk/>
            <pc:sldMk cId="3391497801" sldId="276"/>
            <ac:spMk id="3" creationId="{BFA9407A-5E6C-48A0-AF86-09BA7F037D0B}"/>
          </ac:spMkLst>
        </pc:spChg>
        <pc:picChg chg="add mod">
          <ac:chgData name="Veera Bugide" userId="S::veera_bugide@thbs.com::6632a622-d76a-4069-9a12-9c2f08f9dc10" providerId="AD" clId="Web-{293A23F7-D15F-44CC-B9D8-D97FE315662E}" dt="2021-09-14T10:54:58.477" v="227" actId="1076"/>
          <ac:picMkLst>
            <pc:docMk/>
            <pc:sldMk cId="3391497801" sldId="276"/>
            <ac:picMk id="4" creationId="{E778228C-C1F2-48A2-84B8-AB2D3BE2A348}"/>
          </ac:picMkLst>
        </pc:picChg>
        <pc:picChg chg="add mod">
          <ac:chgData name="Veera Bugide" userId="S::veera_bugide@thbs.com::6632a622-d76a-4069-9a12-9c2f08f9dc10" providerId="AD" clId="Web-{293A23F7-D15F-44CC-B9D8-D97FE315662E}" dt="2021-09-14T10:59:54.572" v="263" actId="14100"/>
          <ac:picMkLst>
            <pc:docMk/>
            <pc:sldMk cId="3391497801" sldId="276"/>
            <ac:picMk id="5" creationId="{286C76B8-CAF4-41E2-A855-29312C1B8E2E}"/>
          </ac:picMkLst>
        </pc:picChg>
      </pc:sldChg>
      <pc:sldChg chg="addSp delSp modSp new">
        <pc:chgData name="Veera Bugide" userId="S::veera_bugide@thbs.com::6632a622-d76a-4069-9a12-9c2f08f9dc10" providerId="AD" clId="Web-{293A23F7-D15F-44CC-B9D8-D97FE315662E}" dt="2021-09-14T11:03:32.901" v="348" actId="20577"/>
        <pc:sldMkLst>
          <pc:docMk/>
          <pc:sldMk cId="441083391" sldId="277"/>
        </pc:sldMkLst>
        <pc:spChg chg="del">
          <ac:chgData name="Veera Bugide" userId="S::veera_bugide@thbs.com::6632a622-d76a-4069-9a12-9c2f08f9dc10" providerId="AD" clId="Web-{293A23F7-D15F-44CC-B9D8-D97FE315662E}" dt="2021-09-14T11:00:01.838" v="265"/>
          <ac:spMkLst>
            <pc:docMk/>
            <pc:sldMk cId="441083391" sldId="277"/>
            <ac:spMk id="2" creationId="{F9FB37D5-3791-4295-8F52-D6A1AE38BE1D}"/>
          </ac:spMkLst>
        </pc:spChg>
        <pc:spChg chg="mod">
          <ac:chgData name="Veera Bugide" userId="S::veera_bugide@thbs.com::6632a622-d76a-4069-9a12-9c2f08f9dc10" providerId="AD" clId="Web-{293A23F7-D15F-44CC-B9D8-D97FE315662E}" dt="2021-09-14T11:03:32.901" v="348" actId="20577"/>
          <ac:spMkLst>
            <pc:docMk/>
            <pc:sldMk cId="441083391" sldId="277"/>
            <ac:spMk id="3" creationId="{BBA7D051-0943-4296-8A26-C2EE3B3B93C7}"/>
          </ac:spMkLst>
        </pc:spChg>
        <pc:picChg chg="add mod">
          <ac:chgData name="Veera Bugide" userId="S::veera_bugide@thbs.com::6632a622-d76a-4069-9a12-9c2f08f9dc10" providerId="AD" clId="Web-{293A23F7-D15F-44CC-B9D8-D97FE315662E}" dt="2021-09-14T11:02:20.292" v="329" actId="14100"/>
          <ac:picMkLst>
            <pc:docMk/>
            <pc:sldMk cId="441083391" sldId="277"/>
            <ac:picMk id="4" creationId="{005DE467-55F6-4910-B5BF-2D089EF6DEDB}"/>
          </ac:picMkLst>
        </pc:picChg>
      </pc:sldChg>
      <pc:sldChg chg="addSp delSp modSp new">
        <pc:chgData name="Veera Bugide" userId="S::veera_bugide@thbs.com::6632a622-d76a-4069-9a12-9c2f08f9dc10" providerId="AD" clId="Web-{293A23F7-D15F-44CC-B9D8-D97FE315662E}" dt="2021-09-14T11:04:32.839" v="365" actId="1076"/>
        <pc:sldMkLst>
          <pc:docMk/>
          <pc:sldMk cId="3140540852" sldId="278"/>
        </pc:sldMkLst>
        <pc:spChg chg="del">
          <ac:chgData name="Veera Bugide" userId="S::veera_bugide@thbs.com::6632a622-d76a-4069-9a12-9c2f08f9dc10" providerId="AD" clId="Web-{293A23F7-D15F-44CC-B9D8-D97FE315662E}" dt="2021-09-14T11:02:28.167" v="331"/>
          <ac:spMkLst>
            <pc:docMk/>
            <pc:sldMk cId="3140540852" sldId="278"/>
            <ac:spMk id="2" creationId="{0651D7E7-5212-4E96-AAAB-96BCE867DAC2}"/>
          </ac:spMkLst>
        </pc:spChg>
        <pc:spChg chg="mod">
          <ac:chgData name="Veera Bugide" userId="S::veera_bugide@thbs.com::6632a622-d76a-4069-9a12-9c2f08f9dc10" providerId="AD" clId="Web-{293A23F7-D15F-44CC-B9D8-D97FE315662E}" dt="2021-09-14T11:04:18.573" v="359" actId="20577"/>
          <ac:spMkLst>
            <pc:docMk/>
            <pc:sldMk cId="3140540852" sldId="278"/>
            <ac:spMk id="3" creationId="{BCE94CA1-999F-4FF1-8388-7C47488920B8}"/>
          </ac:spMkLst>
        </pc:spChg>
        <pc:picChg chg="add mod">
          <ac:chgData name="Veera Bugide" userId="S::veera_bugide@thbs.com::6632a622-d76a-4069-9a12-9c2f08f9dc10" providerId="AD" clId="Web-{293A23F7-D15F-44CC-B9D8-D97FE315662E}" dt="2021-09-14T11:04:32.839" v="365" actId="1076"/>
          <ac:picMkLst>
            <pc:docMk/>
            <pc:sldMk cId="3140540852" sldId="278"/>
            <ac:picMk id="4" creationId="{F755E587-0A36-45D0-9223-4D8812E8ACF0}"/>
          </ac:picMkLst>
        </pc:picChg>
      </pc:sldChg>
      <pc:sldChg chg="addSp delSp modSp new">
        <pc:chgData name="Veera Bugide" userId="S::veera_bugide@thbs.com::6632a622-d76a-4069-9a12-9c2f08f9dc10" providerId="AD" clId="Web-{293A23F7-D15F-44CC-B9D8-D97FE315662E}" dt="2021-09-14T11:10:44.154" v="533" actId="14100"/>
        <pc:sldMkLst>
          <pc:docMk/>
          <pc:sldMk cId="2745208486" sldId="279"/>
        </pc:sldMkLst>
        <pc:spChg chg="del">
          <ac:chgData name="Veera Bugide" userId="S::veera_bugide@thbs.com::6632a622-d76a-4069-9a12-9c2f08f9dc10" providerId="AD" clId="Web-{293A23F7-D15F-44CC-B9D8-D97FE315662E}" dt="2021-09-14T11:04:41.824" v="367"/>
          <ac:spMkLst>
            <pc:docMk/>
            <pc:sldMk cId="2745208486" sldId="279"/>
            <ac:spMk id="2" creationId="{C96099F9-3FB4-447A-BEC4-6346DAFE9648}"/>
          </ac:spMkLst>
        </pc:spChg>
        <pc:spChg chg="mod">
          <ac:chgData name="Veera Bugide" userId="S::veera_bugide@thbs.com::6632a622-d76a-4069-9a12-9c2f08f9dc10" providerId="AD" clId="Web-{293A23F7-D15F-44CC-B9D8-D97FE315662E}" dt="2021-09-14T11:10:32.482" v="528" actId="20577"/>
          <ac:spMkLst>
            <pc:docMk/>
            <pc:sldMk cId="2745208486" sldId="279"/>
            <ac:spMk id="3" creationId="{35483307-F3FF-4DC5-8FAD-BF607FA2FC82}"/>
          </ac:spMkLst>
        </pc:spChg>
        <pc:picChg chg="add mod">
          <ac:chgData name="Veera Bugide" userId="S::veera_bugide@thbs.com::6632a622-d76a-4069-9a12-9c2f08f9dc10" providerId="AD" clId="Web-{293A23F7-D15F-44CC-B9D8-D97FE315662E}" dt="2021-09-14T11:10:44.154" v="533" actId="14100"/>
          <ac:picMkLst>
            <pc:docMk/>
            <pc:sldMk cId="2745208486" sldId="279"/>
            <ac:picMk id="4" creationId="{52EF78BF-8729-4C6E-B3FD-2929EADF7464}"/>
          </ac:picMkLst>
        </pc:picChg>
      </pc:sldChg>
    </pc:docChg>
  </pc:docChgLst>
  <pc:docChgLst>
    <pc:chgData name="Veera Bugide" userId="S::veera_bugide@thbs.com::6632a622-d76a-4069-9a12-9c2f08f9dc10" providerId="AD" clId="Web-{36772467-C425-450D-8840-30A4FCBBD479}"/>
    <pc:docChg chg="addSld modSld">
      <pc:chgData name="Veera Bugide" userId="S::veera_bugide@thbs.com::6632a622-d76a-4069-9a12-9c2f08f9dc10" providerId="AD" clId="Web-{36772467-C425-450D-8840-30A4FCBBD479}" dt="2021-09-14T08:18:48.176" v="71" actId="14100"/>
      <pc:docMkLst>
        <pc:docMk/>
      </pc:docMkLst>
      <pc:sldChg chg="addSp modSp">
        <pc:chgData name="Veera Bugide" userId="S::veera_bugide@thbs.com::6632a622-d76a-4069-9a12-9c2f08f9dc10" providerId="AD" clId="Web-{36772467-C425-450D-8840-30A4FCBBD479}" dt="2021-09-14T08:11:35.265" v="4" actId="14100"/>
        <pc:sldMkLst>
          <pc:docMk/>
          <pc:sldMk cId="2156397823" sldId="261"/>
        </pc:sldMkLst>
        <pc:picChg chg="add mod">
          <ac:chgData name="Veera Bugide" userId="S::veera_bugide@thbs.com::6632a622-d76a-4069-9a12-9c2f08f9dc10" providerId="AD" clId="Web-{36772467-C425-450D-8840-30A4FCBBD479}" dt="2021-09-14T08:11:35.265" v="4" actId="14100"/>
          <ac:picMkLst>
            <pc:docMk/>
            <pc:sldMk cId="2156397823" sldId="261"/>
            <ac:picMk id="2" creationId="{10F59C54-139C-4222-A41D-C15ED2AFC5B5}"/>
          </ac:picMkLst>
        </pc:picChg>
      </pc:sldChg>
      <pc:sldChg chg="addSp delSp modSp new">
        <pc:chgData name="Veera Bugide" userId="S::veera_bugide@thbs.com::6632a622-d76a-4069-9a12-9c2f08f9dc10" providerId="AD" clId="Web-{36772467-C425-450D-8840-30A4FCBBD479}" dt="2021-09-14T08:18:48.176" v="71" actId="14100"/>
        <pc:sldMkLst>
          <pc:docMk/>
          <pc:sldMk cId="1437733613" sldId="262"/>
        </pc:sldMkLst>
        <pc:spChg chg="del">
          <ac:chgData name="Veera Bugide" userId="S::veera_bugide@thbs.com::6632a622-d76a-4069-9a12-9c2f08f9dc10" providerId="AD" clId="Web-{36772467-C425-450D-8840-30A4FCBBD479}" dt="2021-09-14T08:11:48.844" v="6"/>
          <ac:spMkLst>
            <pc:docMk/>
            <pc:sldMk cId="1437733613" sldId="262"/>
            <ac:spMk id="2" creationId="{06020AA0-4212-4A88-B884-28E4AD14512E}"/>
          </ac:spMkLst>
        </pc:spChg>
        <pc:spChg chg="mod">
          <ac:chgData name="Veera Bugide" userId="S::veera_bugide@thbs.com::6632a622-d76a-4069-9a12-9c2f08f9dc10" providerId="AD" clId="Web-{36772467-C425-450D-8840-30A4FCBBD479}" dt="2021-09-14T08:18:24.973" v="64" actId="20577"/>
          <ac:spMkLst>
            <pc:docMk/>
            <pc:sldMk cId="1437733613" sldId="262"/>
            <ac:spMk id="3" creationId="{880BCF14-27CD-4298-BABE-7B93549A0431}"/>
          </ac:spMkLst>
        </pc:spChg>
        <pc:picChg chg="add mod">
          <ac:chgData name="Veera Bugide" userId="S::veera_bugide@thbs.com::6632a622-d76a-4069-9a12-9c2f08f9dc10" providerId="AD" clId="Web-{36772467-C425-450D-8840-30A4FCBBD479}" dt="2021-09-14T08:18:48.176" v="71" actId="14100"/>
          <ac:picMkLst>
            <pc:docMk/>
            <pc:sldMk cId="1437733613" sldId="262"/>
            <ac:picMk id="4" creationId="{2AE43F67-7A42-4000-910C-B72359BF28C2}"/>
          </ac:picMkLst>
        </pc:picChg>
      </pc:sldChg>
    </pc:docChg>
  </pc:docChgLst>
  <pc:docChgLst>
    <pc:chgData name="Veera Bugide" userId="S::veera_bugide@thbs.com::6632a622-d76a-4069-9a12-9c2f08f9dc10" providerId="AD" clId="Web-{F1EA097C-1FD5-4270-BD23-3638F050F982}"/>
    <pc:docChg chg="addSld modSld">
      <pc:chgData name="Veera Bugide" userId="S::veera_bugide@thbs.com::6632a622-d76a-4069-9a12-9c2f08f9dc10" providerId="AD" clId="Web-{F1EA097C-1FD5-4270-BD23-3638F050F982}" dt="2021-09-14T10:32:07.900" v="108"/>
      <pc:docMkLst>
        <pc:docMk/>
      </pc:docMkLst>
      <pc:sldChg chg="addSp modSp">
        <pc:chgData name="Veera Bugide" userId="S::veera_bugide@thbs.com::6632a622-d76a-4069-9a12-9c2f08f9dc10" providerId="AD" clId="Web-{F1EA097C-1FD5-4270-BD23-3638F050F982}" dt="2021-09-14T10:19:51.130" v="4" actId="14100"/>
        <pc:sldMkLst>
          <pc:docMk/>
          <pc:sldMk cId="316115769" sldId="272"/>
        </pc:sldMkLst>
        <pc:picChg chg="add mod">
          <ac:chgData name="Veera Bugide" userId="S::veera_bugide@thbs.com::6632a622-d76a-4069-9a12-9c2f08f9dc10" providerId="AD" clId="Web-{F1EA097C-1FD5-4270-BD23-3638F050F982}" dt="2021-09-14T10:19:51.130" v="4" actId="14100"/>
          <ac:picMkLst>
            <pc:docMk/>
            <pc:sldMk cId="316115769" sldId="272"/>
            <ac:picMk id="2" creationId="{AC13067C-28CC-4792-8AD8-42EEF47AF4B2}"/>
          </ac:picMkLst>
        </pc:picChg>
      </pc:sldChg>
      <pc:sldChg chg="addSp delSp modSp new">
        <pc:chgData name="Veera Bugide" userId="S::veera_bugide@thbs.com::6632a622-d76a-4069-9a12-9c2f08f9dc10" providerId="AD" clId="Web-{F1EA097C-1FD5-4270-BD23-3638F050F982}" dt="2021-09-14T10:32:02.963" v="107" actId="14100"/>
        <pc:sldMkLst>
          <pc:docMk/>
          <pc:sldMk cId="3049775139" sldId="273"/>
        </pc:sldMkLst>
        <pc:spChg chg="del">
          <ac:chgData name="Veera Bugide" userId="S::veera_bugide@thbs.com::6632a622-d76a-4069-9a12-9c2f08f9dc10" providerId="AD" clId="Web-{F1EA097C-1FD5-4270-BD23-3638F050F982}" dt="2021-09-14T10:24:05.319" v="6"/>
          <ac:spMkLst>
            <pc:docMk/>
            <pc:sldMk cId="3049775139" sldId="273"/>
            <ac:spMk id="2" creationId="{6F20572A-93D1-4E18-AD82-0BD4F8AD93A9}"/>
          </ac:spMkLst>
        </pc:spChg>
        <pc:spChg chg="mod">
          <ac:chgData name="Veera Bugide" userId="S::veera_bugide@thbs.com::6632a622-d76a-4069-9a12-9c2f08f9dc10" providerId="AD" clId="Web-{F1EA097C-1FD5-4270-BD23-3638F050F982}" dt="2021-09-14T10:31:46.463" v="102" actId="20577"/>
          <ac:spMkLst>
            <pc:docMk/>
            <pc:sldMk cId="3049775139" sldId="273"/>
            <ac:spMk id="3" creationId="{06163571-5166-4694-951F-F7599C2BDDDF}"/>
          </ac:spMkLst>
        </pc:spChg>
        <pc:picChg chg="add mod">
          <ac:chgData name="Veera Bugide" userId="S::veera_bugide@thbs.com::6632a622-d76a-4069-9a12-9c2f08f9dc10" providerId="AD" clId="Web-{F1EA097C-1FD5-4270-BD23-3638F050F982}" dt="2021-09-14T10:29:06.602" v="55" actId="14100"/>
          <ac:picMkLst>
            <pc:docMk/>
            <pc:sldMk cId="3049775139" sldId="273"/>
            <ac:picMk id="4" creationId="{EE01304C-27F8-4F5B-9D78-CEA5243A98C5}"/>
          </ac:picMkLst>
        </pc:picChg>
        <pc:picChg chg="add mod">
          <ac:chgData name="Veera Bugide" userId="S::veera_bugide@thbs.com::6632a622-d76a-4069-9a12-9c2f08f9dc10" providerId="AD" clId="Web-{F1EA097C-1FD5-4270-BD23-3638F050F982}" dt="2021-09-14T10:32:02.963" v="107" actId="14100"/>
          <ac:picMkLst>
            <pc:docMk/>
            <pc:sldMk cId="3049775139" sldId="273"/>
            <ac:picMk id="5" creationId="{FAE3ED81-736F-4741-978B-ED2CA9452616}"/>
          </ac:picMkLst>
        </pc:picChg>
      </pc:sldChg>
      <pc:sldChg chg="new">
        <pc:chgData name="Veera Bugide" userId="S::veera_bugide@thbs.com::6632a622-d76a-4069-9a12-9c2f08f9dc10" providerId="AD" clId="Web-{F1EA097C-1FD5-4270-BD23-3638F050F982}" dt="2021-09-14T10:32:07.900" v="108"/>
        <pc:sldMkLst>
          <pc:docMk/>
          <pc:sldMk cId="3365114112" sldId="274"/>
        </pc:sldMkLst>
      </pc:sldChg>
    </pc:docChg>
  </pc:docChgLst>
  <pc:docChgLst>
    <pc:chgData name="Veera Bugide" userId="S::veera_bugide@thbs.com::6632a622-d76a-4069-9a12-9c2f08f9dc10" providerId="AD" clId="Web-{88B8E293-8A2A-4211-A39A-30813D0E13CE}"/>
    <pc:docChg chg="addSld modSld">
      <pc:chgData name="Veera Bugide" userId="S::veera_bugide@thbs.com::6632a622-d76a-4069-9a12-9c2f08f9dc10" providerId="AD" clId="Web-{88B8E293-8A2A-4211-A39A-30813D0E13CE}" dt="2021-09-14T06:39:28.358" v="574" actId="14100"/>
      <pc:docMkLst>
        <pc:docMk/>
      </pc:docMkLst>
      <pc:sldChg chg="addSp delSp modSp">
        <pc:chgData name="Veera Bugide" userId="S::veera_bugide@thbs.com::6632a622-d76a-4069-9a12-9c2f08f9dc10" providerId="AD" clId="Web-{88B8E293-8A2A-4211-A39A-30813D0E13CE}" dt="2021-09-14T06:20:05.055" v="337" actId="20577"/>
        <pc:sldMkLst>
          <pc:docMk/>
          <pc:sldMk cId="109857222" sldId="256"/>
        </pc:sldMkLst>
        <pc:spChg chg="mod">
          <ac:chgData name="Veera Bugide" userId="S::veera_bugide@thbs.com::6632a622-d76a-4069-9a12-9c2f08f9dc10" providerId="AD" clId="Web-{88B8E293-8A2A-4211-A39A-30813D0E13CE}" dt="2021-09-14T05:59:15.188" v="17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Veera Bugide" userId="S::veera_bugide@thbs.com::6632a622-d76a-4069-9a12-9c2f08f9dc10" providerId="AD" clId="Web-{88B8E293-8A2A-4211-A39A-30813D0E13CE}" dt="2021-09-14T06:20:05.055" v="337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Veera Bugide" userId="S::veera_bugide@thbs.com::6632a622-d76a-4069-9a12-9c2f08f9dc10" providerId="AD" clId="Web-{88B8E293-8A2A-4211-A39A-30813D0E13CE}" dt="2021-09-14T06:00:13.141" v="26"/>
          <ac:spMkLst>
            <pc:docMk/>
            <pc:sldMk cId="109857222" sldId="256"/>
            <ac:spMk id="4" creationId="{A87DC46F-1A13-4C21-94EF-857A1245595A}"/>
          </ac:spMkLst>
        </pc:spChg>
        <pc:spChg chg="add del">
          <ac:chgData name="Veera Bugide" userId="S::veera_bugide@thbs.com::6632a622-d76a-4069-9a12-9c2f08f9dc10" providerId="AD" clId="Web-{88B8E293-8A2A-4211-A39A-30813D0E13CE}" dt="2021-09-14T06:00:10.829" v="25"/>
          <ac:spMkLst>
            <pc:docMk/>
            <pc:sldMk cId="109857222" sldId="256"/>
            <ac:spMk id="5" creationId="{CA60371A-00A7-40FE-83DE-8617ACC3ED6B}"/>
          </ac:spMkLst>
        </pc:spChg>
        <pc:spChg chg="add del">
          <ac:chgData name="Veera Bugide" userId="S::veera_bugide@thbs.com::6632a622-d76a-4069-9a12-9c2f08f9dc10" providerId="AD" clId="Web-{88B8E293-8A2A-4211-A39A-30813D0E13CE}" dt="2021-09-14T06:00:30.829" v="30"/>
          <ac:spMkLst>
            <pc:docMk/>
            <pc:sldMk cId="109857222" sldId="256"/>
            <ac:spMk id="6" creationId="{4C300442-9C1F-4740-848E-07DB3A3DF8E5}"/>
          </ac:spMkLst>
        </pc:spChg>
        <pc:spChg chg="add del">
          <ac:chgData name="Veera Bugide" userId="S::veera_bugide@thbs.com::6632a622-d76a-4069-9a12-9c2f08f9dc10" providerId="AD" clId="Web-{88B8E293-8A2A-4211-A39A-30813D0E13CE}" dt="2021-09-14T06:00:28.438" v="29"/>
          <ac:spMkLst>
            <pc:docMk/>
            <pc:sldMk cId="109857222" sldId="256"/>
            <ac:spMk id="7" creationId="{6F74BD68-F517-4FD4-8744-526B0109122E}"/>
          </ac:spMkLst>
        </pc:spChg>
        <pc:picChg chg="add mod">
          <ac:chgData name="Veera Bugide" userId="S::veera_bugide@thbs.com::6632a622-d76a-4069-9a12-9c2f08f9dc10" providerId="AD" clId="Web-{88B8E293-8A2A-4211-A39A-30813D0E13CE}" dt="2021-09-14T06:19:46.492" v="331" actId="14100"/>
          <ac:picMkLst>
            <pc:docMk/>
            <pc:sldMk cId="109857222" sldId="256"/>
            <ac:picMk id="8" creationId="{4EC38415-E207-4696-9010-430CC2AF6B78}"/>
          </ac:picMkLst>
        </pc:picChg>
        <pc:picChg chg="add mod">
          <ac:chgData name="Veera Bugide" userId="S::veera_bugide@thbs.com::6632a622-d76a-4069-9a12-9c2f08f9dc10" providerId="AD" clId="Web-{88B8E293-8A2A-4211-A39A-30813D0E13CE}" dt="2021-09-14T06:19:51.773" v="333" actId="14100"/>
          <ac:picMkLst>
            <pc:docMk/>
            <pc:sldMk cId="109857222" sldId="256"/>
            <ac:picMk id="9" creationId="{7241CD9A-0C1A-4CE7-A745-568EF63C8485}"/>
          </ac:picMkLst>
        </pc:picChg>
      </pc:sldChg>
      <pc:sldChg chg="addSp delSp modSp new">
        <pc:chgData name="Veera Bugide" userId="S::veera_bugide@thbs.com::6632a622-d76a-4069-9a12-9c2f08f9dc10" providerId="AD" clId="Web-{88B8E293-8A2A-4211-A39A-30813D0E13CE}" dt="2021-09-14T06:22:41.616" v="349" actId="14100"/>
        <pc:sldMkLst>
          <pc:docMk/>
          <pc:sldMk cId="4196012915" sldId="257"/>
        </pc:sldMkLst>
        <pc:spChg chg="del">
          <ac:chgData name="Veera Bugide" userId="S::veera_bugide@thbs.com::6632a622-d76a-4069-9a12-9c2f08f9dc10" providerId="AD" clId="Web-{88B8E293-8A2A-4211-A39A-30813D0E13CE}" dt="2021-09-14T06:07:30.528" v="141"/>
          <ac:spMkLst>
            <pc:docMk/>
            <pc:sldMk cId="4196012915" sldId="257"/>
            <ac:spMk id="2" creationId="{A69DD8A9-E579-4864-B85A-AF69A65475AF}"/>
          </ac:spMkLst>
        </pc:spChg>
        <pc:spChg chg="mod">
          <ac:chgData name="Veera Bugide" userId="S::veera_bugide@thbs.com::6632a622-d76a-4069-9a12-9c2f08f9dc10" providerId="AD" clId="Web-{88B8E293-8A2A-4211-A39A-30813D0E13CE}" dt="2021-09-14T06:20:25.320" v="343" actId="20577"/>
          <ac:spMkLst>
            <pc:docMk/>
            <pc:sldMk cId="4196012915" sldId="257"/>
            <ac:spMk id="3" creationId="{0DC59DAA-68BC-49E8-83BE-136D8B75FD3C}"/>
          </ac:spMkLst>
        </pc:spChg>
        <pc:picChg chg="add mod">
          <ac:chgData name="Veera Bugide" userId="S::veera_bugide@thbs.com::6632a622-d76a-4069-9a12-9c2f08f9dc10" providerId="AD" clId="Web-{88B8E293-8A2A-4211-A39A-30813D0E13CE}" dt="2021-09-14T06:19:09.727" v="328" actId="14100"/>
          <ac:picMkLst>
            <pc:docMk/>
            <pc:sldMk cId="4196012915" sldId="257"/>
            <ac:picMk id="4" creationId="{A64C1A4D-FC2D-498D-B310-9FB4624FCE35}"/>
          </ac:picMkLst>
        </pc:picChg>
        <pc:picChg chg="add mod">
          <ac:chgData name="Veera Bugide" userId="S::veera_bugide@thbs.com::6632a622-d76a-4069-9a12-9c2f08f9dc10" providerId="AD" clId="Web-{88B8E293-8A2A-4211-A39A-30813D0E13CE}" dt="2021-09-14T06:22:41.616" v="349" actId="14100"/>
          <ac:picMkLst>
            <pc:docMk/>
            <pc:sldMk cId="4196012915" sldId="257"/>
            <ac:picMk id="5" creationId="{0DD3ED1D-3BE8-4CD9-B80D-07596895F31F}"/>
          </ac:picMkLst>
        </pc:picChg>
      </pc:sldChg>
      <pc:sldChg chg="addSp delSp modSp new">
        <pc:chgData name="Veera Bugide" userId="S::veera_bugide@thbs.com::6632a622-d76a-4069-9a12-9c2f08f9dc10" providerId="AD" clId="Web-{88B8E293-8A2A-4211-A39A-30813D0E13CE}" dt="2021-09-14T06:31:52.768" v="441" actId="20577"/>
        <pc:sldMkLst>
          <pc:docMk/>
          <pc:sldMk cId="485605287" sldId="258"/>
        </pc:sldMkLst>
        <pc:spChg chg="del">
          <ac:chgData name="Veera Bugide" userId="S::veera_bugide@thbs.com::6632a622-d76a-4069-9a12-9c2f08f9dc10" providerId="AD" clId="Web-{88B8E293-8A2A-4211-A39A-30813D0E13CE}" dt="2021-09-14T06:12:51.948" v="243"/>
          <ac:spMkLst>
            <pc:docMk/>
            <pc:sldMk cId="485605287" sldId="258"/>
            <ac:spMk id="2" creationId="{3EE1D715-DED2-4709-9332-41AA950693E4}"/>
          </ac:spMkLst>
        </pc:spChg>
        <pc:spChg chg="add del mod">
          <ac:chgData name="Veera Bugide" userId="S::veera_bugide@thbs.com::6632a622-d76a-4069-9a12-9c2f08f9dc10" providerId="AD" clId="Web-{88B8E293-8A2A-4211-A39A-30813D0E13CE}" dt="2021-09-14T06:31:52.768" v="441" actId="20577"/>
          <ac:spMkLst>
            <pc:docMk/>
            <pc:sldMk cId="485605287" sldId="258"/>
            <ac:spMk id="3" creationId="{55BD1C02-7780-463C-BE09-FAC8CB93DAE2}"/>
          </ac:spMkLst>
        </pc:spChg>
        <pc:graphicFrameChg chg="add del mod ord modGraphic">
          <ac:chgData name="Veera Bugide" userId="S::veera_bugide@thbs.com::6632a622-d76a-4069-9a12-9c2f08f9dc10" providerId="AD" clId="Web-{88B8E293-8A2A-4211-A39A-30813D0E13CE}" dt="2021-09-14T06:12:56.198" v="245"/>
          <ac:graphicFrameMkLst>
            <pc:docMk/>
            <pc:sldMk cId="485605287" sldId="258"/>
            <ac:graphicFrameMk id="4" creationId="{8381A05F-2E74-446B-834C-D1133918FF2E}"/>
          </ac:graphicFrameMkLst>
        </pc:graphicFrameChg>
        <pc:picChg chg="add mod">
          <ac:chgData name="Veera Bugide" userId="S::veera_bugide@thbs.com::6632a622-d76a-4069-9a12-9c2f08f9dc10" providerId="AD" clId="Web-{88B8E293-8A2A-4211-A39A-30813D0E13CE}" dt="2021-09-14T06:24:19.209" v="354" actId="14100"/>
          <ac:picMkLst>
            <pc:docMk/>
            <pc:sldMk cId="485605287" sldId="258"/>
            <ac:picMk id="11" creationId="{2BA71573-D8A7-46F3-B783-B45789E2F736}"/>
          </ac:picMkLst>
        </pc:picChg>
        <pc:picChg chg="add mod">
          <ac:chgData name="Veera Bugide" userId="S::veera_bugide@thbs.com::6632a622-d76a-4069-9a12-9c2f08f9dc10" providerId="AD" clId="Web-{88B8E293-8A2A-4211-A39A-30813D0E13CE}" dt="2021-09-14T06:29:02.175" v="385" actId="14100"/>
          <ac:picMkLst>
            <pc:docMk/>
            <pc:sldMk cId="485605287" sldId="258"/>
            <ac:picMk id="12" creationId="{3469E833-9C03-4E30-8FEB-CB96DE7E823F}"/>
          </ac:picMkLst>
        </pc:picChg>
      </pc:sldChg>
      <pc:sldChg chg="addSp delSp modSp new">
        <pc:chgData name="Veera Bugide" userId="S::veera_bugide@thbs.com::6632a622-d76a-4069-9a12-9c2f08f9dc10" providerId="AD" clId="Web-{88B8E293-8A2A-4211-A39A-30813D0E13CE}" dt="2021-09-14T06:31:05.503" v="432" actId="1076"/>
        <pc:sldMkLst>
          <pc:docMk/>
          <pc:sldMk cId="2751318251" sldId="259"/>
        </pc:sldMkLst>
        <pc:spChg chg="del">
          <ac:chgData name="Veera Bugide" userId="S::veera_bugide@thbs.com::6632a622-d76a-4069-9a12-9c2f08f9dc10" providerId="AD" clId="Web-{88B8E293-8A2A-4211-A39A-30813D0E13CE}" dt="2021-09-14T06:29:10.019" v="387"/>
          <ac:spMkLst>
            <pc:docMk/>
            <pc:sldMk cId="2751318251" sldId="259"/>
            <ac:spMk id="2" creationId="{1C6F84BB-12F7-4495-BE82-EAC71F69780B}"/>
          </ac:spMkLst>
        </pc:spChg>
        <pc:spChg chg="mod">
          <ac:chgData name="Veera Bugide" userId="S::veera_bugide@thbs.com::6632a622-d76a-4069-9a12-9c2f08f9dc10" providerId="AD" clId="Web-{88B8E293-8A2A-4211-A39A-30813D0E13CE}" dt="2021-09-14T06:30:42.112" v="425" actId="20577"/>
          <ac:spMkLst>
            <pc:docMk/>
            <pc:sldMk cId="2751318251" sldId="259"/>
            <ac:spMk id="3" creationId="{FCC151E7-7383-4111-9C36-C79F18D9C89F}"/>
          </ac:spMkLst>
        </pc:spChg>
        <pc:picChg chg="add mod">
          <ac:chgData name="Veera Bugide" userId="S::veera_bugide@thbs.com::6632a622-d76a-4069-9a12-9c2f08f9dc10" providerId="AD" clId="Web-{88B8E293-8A2A-4211-A39A-30813D0E13CE}" dt="2021-09-14T06:31:05.503" v="432" actId="1076"/>
          <ac:picMkLst>
            <pc:docMk/>
            <pc:sldMk cId="2751318251" sldId="259"/>
            <ac:picMk id="4" creationId="{F6037118-9857-4BB8-B412-EBFF190C6F99}"/>
          </ac:picMkLst>
        </pc:picChg>
      </pc:sldChg>
      <pc:sldChg chg="addSp delSp modSp new">
        <pc:chgData name="Veera Bugide" userId="S::veera_bugide@thbs.com::6632a622-d76a-4069-9a12-9c2f08f9dc10" providerId="AD" clId="Web-{88B8E293-8A2A-4211-A39A-30813D0E13CE}" dt="2021-09-14T06:35:52.125" v="527" actId="14100"/>
        <pc:sldMkLst>
          <pc:docMk/>
          <pc:sldMk cId="3893113302" sldId="260"/>
        </pc:sldMkLst>
        <pc:spChg chg="del">
          <ac:chgData name="Veera Bugide" userId="S::veera_bugide@thbs.com::6632a622-d76a-4069-9a12-9c2f08f9dc10" providerId="AD" clId="Web-{88B8E293-8A2A-4211-A39A-30813D0E13CE}" dt="2021-09-14T06:31:16.565" v="434"/>
          <ac:spMkLst>
            <pc:docMk/>
            <pc:sldMk cId="3893113302" sldId="260"/>
            <ac:spMk id="2" creationId="{AD9246EF-EE8F-4D91-A849-DF5E81F648F1}"/>
          </ac:spMkLst>
        </pc:spChg>
        <pc:spChg chg="mod">
          <ac:chgData name="Veera Bugide" userId="S::veera_bugide@thbs.com::6632a622-d76a-4069-9a12-9c2f08f9dc10" providerId="AD" clId="Web-{88B8E293-8A2A-4211-A39A-30813D0E13CE}" dt="2021-09-14T06:35:29.485" v="520" actId="20577"/>
          <ac:spMkLst>
            <pc:docMk/>
            <pc:sldMk cId="3893113302" sldId="260"/>
            <ac:spMk id="3" creationId="{51CA7B3C-B4EF-40DD-8BED-373C300B20D8}"/>
          </ac:spMkLst>
        </pc:spChg>
        <pc:picChg chg="add mod">
          <ac:chgData name="Veera Bugide" userId="S::veera_bugide@thbs.com::6632a622-d76a-4069-9a12-9c2f08f9dc10" providerId="AD" clId="Web-{88B8E293-8A2A-4211-A39A-30813D0E13CE}" dt="2021-09-14T06:33:55.517" v="472" actId="14100"/>
          <ac:picMkLst>
            <pc:docMk/>
            <pc:sldMk cId="3893113302" sldId="260"/>
            <ac:picMk id="4" creationId="{0157094E-DD6E-4D77-8D55-1F3E87830EF0}"/>
          </ac:picMkLst>
        </pc:picChg>
        <pc:picChg chg="add mod">
          <ac:chgData name="Veera Bugide" userId="S::veera_bugide@thbs.com::6632a622-d76a-4069-9a12-9c2f08f9dc10" providerId="AD" clId="Web-{88B8E293-8A2A-4211-A39A-30813D0E13CE}" dt="2021-09-14T06:35:52.125" v="527" actId="14100"/>
          <ac:picMkLst>
            <pc:docMk/>
            <pc:sldMk cId="3893113302" sldId="260"/>
            <ac:picMk id="5" creationId="{5E48778F-0BA2-46E8-8E9D-3754FA3A3AEF}"/>
          </ac:picMkLst>
        </pc:picChg>
      </pc:sldChg>
      <pc:sldChg chg="addSp delSp modSp new">
        <pc:chgData name="Veera Bugide" userId="S::veera_bugide@thbs.com::6632a622-d76a-4069-9a12-9c2f08f9dc10" providerId="AD" clId="Web-{88B8E293-8A2A-4211-A39A-30813D0E13CE}" dt="2021-09-14T06:39:28.358" v="574" actId="14100"/>
        <pc:sldMkLst>
          <pc:docMk/>
          <pc:sldMk cId="2156397823" sldId="261"/>
        </pc:sldMkLst>
        <pc:spChg chg="del">
          <ac:chgData name="Veera Bugide" userId="S::veera_bugide@thbs.com::6632a622-d76a-4069-9a12-9c2f08f9dc10" providerId="AD" clId="Web-{88B8E293-8A2A-4211-A39A-30813D0E13CE}" dt="2021-09-14T06:36:02.625" v="529"/>
          <ac:spMkLst>
            <pc:docMk/>
            <pc:sldMk cId="2156397823" sldId="261"/>
            <ac:spMk id="2" creationId="{59DFEF32-A7B7-470D-AA2B-AD26139DA2DA}"/>
          </ac:spMkLst>
        </pc:spChg>
        <pc:spChg chg="mod">
          <ac:chgData name="Veera Bugide" userId="S::veera_bugide@thbs.com::6632a622-d76a-4069-9a12-9c2f08f9dc10" providerId="AD" clId="Web-{88B8E293-8A2A-4211-A39A-30813D0E13CE}" dt="2021-09-14T06:39:07.264" v="568" actId="20577"/>
          <ac:spMkLst>
            <pc:docMk/>
            <pc:sldMk cId="2156397823" sldId="261"/>
            <ac:spMk id="3" creationId="{E1E1A697-1FF6-4242-BF03-35BD78C7DAEE}"/>
          </ac:spMkLst>
        </pc:spChg>
        <pc:picChg chg="add mod">
          <ac:chgData name="Veera Bugide" userId="S::veera_bugide@thbs.com::6632a622-d76a-4069-9a12-9c2f08f9dc10" providerId="AD" clId="Web-{88B8E293-8A2A-4211-A39A-30813D0E13CE}" dt="2021-09-14T06:39:28.358" v="574" actId="14100"/>
          <ac:picMkLst>
            <pc:docMk/>
            <pc:sldMk cId="2156397823" sldId="261"/>
            <ac:picMk id="4" creationId="{5923DE0F-3AFE-477A-9685-9F981D2AD39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763"/>
            <a:ext cx="9144000" cy="650240"/>
          </a:xfrm>
        </p:spPr>
        <p:txBody>
          <a:bodyPr>
            <a:noAutofit/>
          </a:bodyPr>
          <a:lstStyle/>
          <a:p>
            <a:r>
              <a:rPr lang="en-US" sz="4000" b="1">
                <a:cs typeface="Calibri Light"/>
              </a:rPr>
              <a:t>LINUX COMMANDS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800" y="706438"/>
            <a:ext cx="11277600" cy="5933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>
              <a:cs typeface="Calibri" panose="020F0502020204030204"/>
            </a:endParaRPr>
          </a:p>
          <a:p>
            <a:pPr algn="l"/>
            <a:r>
              <a:rPr lang="en-US" b="1">
                <a:cs typeface="Calibri" panose="020F0502020204030204"/>
              </a:rPr>
              <a:t>1) $</a:t>
            </a:r>
            <a:r>
              <a:rPr lang="en-US" b="1" err="1">
                <a:cs typeface="Calibri" panose="020F0502020204030204"/>
              </a:rPr>
              <a:t>pwd</a:t>
            </a:r>
            <a:r>
              <a:rPr lang="en-US" b="1">
                <a:cs typeface="Calibri" panose="020F0502020204030204"/>
              </a:rPr>
              <a:t>     :- </a:t>
            </a:r>
            <a:r>
              <a:rPr lang="en-US">
                <a:cs typeface="Calibri" panose="020F0502020204030204"/>
              </a:rPr>
              <a:t>used to show the present working directory   </a:t>
            </a:r>
          </a:p>
          <a:p>
            <a:pPr algn="l"/>
            <a:endParaRPr lang="en-US">
              <a:cs typeface="Calibri" panose="020F0502020204030204"/>
            </a:endParaRPr>
          </a:p>
          <a:p>
            <a:pPr algn="l"/>
            <a:endParaRPr lang="en-US">
              <a:cs typeface="Calibri" panose="020F0502020204030204"/>
            </a:endParaRPr>
          </a:p>
          <a:p>
            <a:pPr algn="l"/>
            <a:endParaRPr lang="en-US">
              <a:cs typeface="Calibri" panose="020F0502020204030204"/>
            </a:endParaRPr>
          </a:p>
          <a:p>
            <a:pPr algn="l"/>
            <a:endParaRPr lang="en-US">
              <a:cs typeface="Calibri" panose="020F0502020204030204"/>
            </a:endParaRPr>
          </a:p>
          <a:p>
            <a:pPr algn="l"/>
            <a:r>
              <a:rPr lang="en-US" b="1">
                <a:cs typeface="Calibri" panose="020F0502020204030204"/>
              </a:rPr>
              <a:t>2) $clear     :- </a:t>
            </a:r>
            <a:r>
              <a:rPr lang="en-US">
                <a:cs typeface="Calibri" panose="020F0502020204030204"/>
              </a:rPr>
              <a:t>used to clear the Terminal Screen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EC38415-E207-4696-9010-430CC2AF6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263" y="1623354"/>
            <a:ext cx="9218097" cy="147348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241CD9A-0C1A-4CE7-A745-568EF63C8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320" y="3879548"/>
            <a:ext cx="9331434" cy="234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F84EA-C8AA-41E7-BE09-5E79E661E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8108"/>
            <a:ext cx="10515600" cy="59673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17) ls –A  :-  </a:t>
            </a:r>
            <a:r>
              <a:rPr lang="en-US">
                <a:cs typeface="Calibri" panose="020F0502020204030204"/>
              </a:rPr>
              <a:t>Used to show all files and folders present in the directory.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18)  $ mv filename  </a:t>
            </a:r>
            <a:r>
              <a:rPr lang="en-US" b="1" err="1">
                <a:cs typeface="Calibri" panose="020F0502020204030204"/>
              </a:rPr>
              <a:t>updatename</a:t>
            </a:r>
            <a:r>
              <a:rPr lang="en-US" b="1">
                <a:cs typeface="Calibri" panose="020F0502020204030204"/>
              </a:rPr>
              <a:t>    :- </a:t>
            </a:r>
            <a:r>
              <a:rPr lang="en-US">
                <a:cs typeface="Calibri" panose="020F0502020204030204"/>
              </a:rPr>
              <a:t>used to change the file name.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99B8843C-82A1-4019-991F-5FE758BE4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78099"/>
            <a:ext cx="10363200" cy="1976386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E586895-D9AC-4498-87DC-8B78829C9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66" y="4320293"/>
            <a:ext cx="10363199" cy="217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08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CC9F-402A-4B5C-9FAB-E04D7CA74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4177"/>
            <a:ext cx="10515600" cy="6308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19)  $</a:t>
            </a:r>
            <a:r>
              <a:rPr lang="en-US" b="1" err="1">
                <a:cs typeface="Calibri"/>
              </a:rPr>
              <a:t>mkdir</a:t>
            </a:r>
            <a:r>
              <a:rPr lang="en-US" b="1">
                <a:cs typeface="Calibri"/>
              </a:rPr>
              <a:t>  filename     :-   </a:t>
            </a:r>
            <a:r>
              <a:rPr lang="en-US">
                <a:cs typeface="Calibri"/>
              </a:rPr>
              <a:t>used to create file using terminal.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20)  $</a:t>
            </a:r>
            <a:r>
              <a:rPr lang="en-US" b="1" err="1">
                <a:cs typeface="Calibri"/>
              </a:rPr>
              <a:t>rmdir</a:t>
            </a:r>
            <a:r>
              <a:rPr lang="en-US" b="1">
                <a:cs typeface="Calibri"/>
              </a:rPr>
              <a:t> filename   :-  </a:t>
            </a:r>
            <a:r>
              <a:rPr lang="en-US">
                <a:cs typeface="Calibri"/>
              </a:rPr>
              <a:t>used to delete the file using terminal.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C75947E-20BD-4C63-A4D3-DA35791C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42" y="1001106"/>
            <a:ext cx="10244958" cy="224134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63E6A03-9093-4011-9137-FC5D4369F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40" y="4073680"/>
            <a:ext cx="10244960" cy="234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0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36ED7-19E2-4360-BA85-CC76047E7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9867"/>
            <a:ext cx="10515600" cy="60855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21) $who  :-   </a:t>
            </a:r>
            <a:r>
              <a:rPr lang="en-US">
                <a:cs typeface="Calibri" panose="020F0502020204030204"/>
              </a:rPr>
              <a:t>its gives the users and session.</a:t>
            </a:r>
            <a:endParaRPr lang="en-US"/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22) $date  :-  </a:t>
            </a:r>
            <a:r>
              <a:rPr lang="en-US">
                <a:cs typeface="Calibri" panose="020F0502020204030204"/>
              </a:rPr>
              <a:t>used to show the date and time.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660B535-A9B9-4839-9B29-0A3FC5892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66" y="1066235"/>
            <a:ext cx="10350061" cy="183518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B3B8093-8EAD-4796-A9D6-E29F3B401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56" y="4086715"/>
            <a:ext cx="10297509" cy="215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24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8D37C-300E-4CDC-BC7B-A19AA7430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9867"/>
            <a:ext cx="10515600" cy="6019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23) </a:t>
            </a:r>
            <a:r>
              <a:rPr lang="en-US" b="1" err="1">
                <a:cs typeface="Calibri" panose="020F0502020204030204"/>
              </a:rPr>
              <a:t>cal</a:t>
            </a:r>
            <a:r>
              <a:rPr lang="en-US" b="1">
                <a:cs typeface="Calibri" panose="020F0502020204030204"/>
              </a:rPr>
              <a:t>   :-</a:t>
            </a:r>
            <a:r>
              <a:rPr lang="en-US">
                <a:cs typeface="Calibri" panose="020F0502020204030204"/>
              </a:rPr>
              <a:t> Its shows the current date in calendar.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24) touch filename   :-   </a:t>
            </a:r>
            <a:r>
              <a:rPr lang="en-US">
                <a:cs typeface="Calibri" panose="020F0502020204030204"/>
              </a:rPr>
              <a:t>used to create a </a:t>
            </a:r>
            <a:r>
              <a:rPr lang="en-US" err="1">
                <a:cs typeface="Calibri" panose="020F0502020204030204"/>
              </a:rPr>
              <a:t>textfile</a:t>
            </a:r>
            <a:r>
              <a:rPr lang="en-US">
                <a:cs typeface="Calibri" panose="020F0502020204030204"/>
              </a:rPr>
              <a:t>.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26C16E8-D8A9-47A2-B397-FD95FF7BC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95" y="961707"/>
            <a:ext cx="10507716" cy="246412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EF7B1C3-4A36-4BE6-B329-AF093B7F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11" y="4126611"/>
            <a:ext cx="10507716" cy="23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42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18D11-1210-458A-A40F-88E04BA98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2419"/>
            <a:ext cx="10515600" cy="59673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25) $rm filename    :-  </a:t>
            </a:r>
            <a:r>
              <a:rPr lang="en-US">
                <a:cs typeface="Calibri" panose="020F0502020204030204"/>
              </a:rPr>
              <a:t>used to remove text file.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26) $cp source destination  :-  </a:t>
            </a:r>
            <a:r>
              <a:rPr lang="en-US">
                <a:cs typeface="Calibri" panose="020F0502020204030204"/>
              </a:rPr>
              <a:t>used to copy from one file to another file.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CDEF282-DE9A-4169-87CF-3A8E13BA8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11" y="1179562"/>
            <a:ext cx="10507716" cy="208149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8D292AF-ECC4-4C3F-A0A8-0817F830F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90" y="4327096"/>
            <a:ext cx="10376337" cy="202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45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D5F61-11AF-4119-9A75-B1A97085A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0985"/>
            <a:ext cx="10515600" cy="63325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27)  $mv source destination  :-  </a:t>
            </a:r>
            <a:r>
              <a:rPr lang="en-US">
                <a:cs typeface="Calibri" panose="020F0502020204030204"/>
              </a:rPr>
              <a:t>used to cut the content in file and stored into destination.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28) $tac a  :-  </a:t>
            </a:r>
            <a:r>
              <a:rPr lang="en-US">
                <a:cs typeface="Calibri" panose="020F0502020204030204"/>
              </a:rPr>
              <a:t>Used to show data in reverse order.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C8F47F0-220B-4D23-9174-AA62E052B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11" y="1108691"/>
            <a:ext cx="10520854" cy="231590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F0FCB74-EDDD-4C0F-A5DD-8B825EEB2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4497420"/>
            <a:ext cx="10520854" cy="209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83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115CF-EF7E-4D37-A0FD-FF3D41D2A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6729"/>
            <a:ext cx="10515600" cy="60986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29) $cat a b    :-</a:t>
            </a:r>
            <a:r>
              <a:rPr lang="en-US">
                <a:cs typeface="Calibri" panose="020F0502020204030204"/>
              </a:rPr>
              <a:t> Displays all data present in </a:t>
            </a:r>
            <a:r>
              <a:rPr lang="en-US" err="1">
                <a:cs typeface="Calibri" panose="020F0502020204030204"/>
              </a:rPr>
              <a:t>a,b</a:t>
            </a:r>
            <a:r>
              <a:rPr lang="en-US">
                <a:cs typeface="Calibri" panose="020F0502020204030204"/>
              </a:rPr>
              <a:t> and c.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30) $cat a&gt;b   :-   </a:t>
            </a:r>
            <a:endParaRPr lang="en-US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D3F2454-74A7-4150-98F3-91FB0AB21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11" y="924704"/>
            <a:ext cx="10520854" cy="227590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BBE2218-4772-4DD2-B7E9-B20B0883F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76" y="4139485"/>
            <a:ext cx="10428888" cy="238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9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1424F-B774-4DAE-8325-08096CC45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557"/>
            <a:ext cx="10515600" cy="59410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31)  cat –b filename  :-</a:t>
            </a:r>
            <a:r>
              <a:rPr lang="en-US">
                <a:cs typeface="Calibri" panose="020F0502020204030204"/>
              </a:rPr>
              <a:t>   used to display the line numbers in file.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32) sort a   :- </a:t>
            </a:r>
            <a:r>
              <a:rPr lang="en-US">
                <a:cs typeface="Calibri" panose="020F0502020204030204"/>
              </a:rPr>
              <a:t>shows the data in alphabetical order.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503BC03-9B9A-49FB-BC0C-31AB1062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164257"/>
            <a:ext cx="10099040" cy="1547351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C13067C-28CC-4792-8AD8-42EEF47A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754056"/>
            <a:ext cx="10048240" cy="227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5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63571-5166-4694-951F-F7599C2BD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265"/>
            <a:ext cx="10515600" cy="62004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33) </a:t>
            </a:r>
            <a:r>
              <a:rPr lang="en-US" b="1" err="1">
                <a:cs typeface="Calibri" panose="020F0502020204030204"/>
              </a:rPr>
              <a:t>mkdir</a:t>
            </a:r>
            <a:r>
              <a:rPr lang="en-US" b="1">
                <a:cs typeface="Calibri" panose="020F0502020204030204"/>
              </a:rPr>
              <a:t> –p a/b/c/d/e   :-  </a:t>
            </a:r>
            <a:r>
              <a:rPr lang="en-US">
                <a:cs typeface="Calibri" panose="020F0502020204030204"/>
              </a:rPr>
              <a:t>Creating files inside file and soon.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34) rm –rf a  :-  </a:t>
            </a:r>
            <a:r>
              <a:rPr lang="en-US">
                <a:cs typeface="Calibri" panose="020F0502020204030204"/>
              </a:rPr>
              <a:t>Delete all the files inside folder a and can not be recovered.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E01304C-27F8-4F5B-9D78-CEA5243A9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120918"/>
            <a:ext cx="10393680" cy="182216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AE3ED81-736F-4741-978B-ED2CA9452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4407759"/>
            <a:ext cx="10525760" cy="17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75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D6631-1F00-4DA3-83DF-9C3A14F21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265"/>
            <a:ext cx="10515600" cy="6261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35) ls –</a:t>
            </a:r>
            <a:r>
              <a:rPr lang="en-US" b="1" dirty="0" err="1">
                <a:cs typeface="Calibri" panose="020F0502020204030204"/>
              </a:rPr>
              <a:t>lr</a:t>
            </a:r>
            <a:r>
              <a:rPr lang="en-US" b="1" dirty="0">
                <a:cs typeface="Calibri" panose="020F0502020204030204"/>
              </a:rPr>
              <a:t>  :-  </a:t>
            </a:r>
            <a:r>
              <a:rPr lang="en-US" dirty="0">
                <a:cs typeface="Calibri" panose="020F0502020204030204"/>
              </a:rPr>
              <a:t>Shows in a recursive way.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36) ls –l –a  :- </a:t>
            </a:r>
            <a:r>
              <a:rPr lang="en-US" dirty="0">
                <a:cs typeface="Calibri" panose="020F0502020204030204"/>
              </a:rPr>
              <a:t>Show all the files.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7CFCBF-C483-439F-B885-4F02C2717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95" y="924696"/>
            <a:ext cx="10428888" cy="202647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D7A8EF2-98E5-447E-B00B-B6C19E3C2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" y="3904751"/>
            <a:ext cx="10393680" cy="23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14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59DAA-68BC-49E8-83BE-136D8B75F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2905"/>
            <a:ext cx="10515600" cy="61699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3) $ls    :-</a:t>
            </a:r>
            <a:r>
              <a:rPr lang="en-US">
                <a:cs typeface="Calibri" panose="020F0502020204030204"/>
              </a:rPr>
              <a:t>Lists all the folders present in working directory in Dictionary order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4) $cd    :- </a:t>
            </a:r>
            <a:r>
              <a:rPr lang="en-US">
                <a:cs typeface="Calibri" panose="020F0502020204030204"/>
              </a:rPr>
              <a:t>Used to change the directory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64C1A4D-FC2D-498D-B310-9FB4624F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50" y="1213075"/>
            <a:ext cx="10244958" cy="223956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DD3ED1D-3BE8-4CD9-B80D-07596895F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79" y="4354183"/>
            <a:ext cx="10376336" cy="220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12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6EE86-78D0-480C-8C09-ED3AB7529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585"/>
            <a:ext cx="10515600" cy="61394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37) $ls –l –a –r   (or)  ls –lar    :-  </a:t>
            </a:r>
            <a:r>
              <a:rPr lang="en-US" dirty="0">
                <a:cs typeface="Calibri" panose="020F0502020204030204"/>
              </a:rPr>
              <a:t>Shows all the files in recursive way.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38) $passwd   :-  </a:t>
            </a:r>
            <a:r>
              <a:rPr lang="en-US" dirty="0">
                <a:cs typeface="Calibri" panose="020F0502020204030204"/>
              </a:rPr>
              <a:t>used to change the password.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9A8670F-A784-4AC3-89DE-7A4FD4BC2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" y="840248"/>
            <a:ext cx="10515600" cy="214982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D078343-0BD2-4264-9B44-B90D5A250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40" y="4031057"/>
            <a:ext cx="10474960" cy="225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65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9407A-5E6C-48A0-AF86-09BA7F037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265"/>
            <a:ext cx="10515600" cy="62817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39) $tree   :-  </a:t>
            </a:r>
            <a:r>
              <a:rPr lang="en-US" dirty="0">
                <a:cs typeface="Calibri" panose="020F0502020204030204"/>
              </a:rPr>
              <a:t>It lists all the files in an hierarchy way.</a:t>
            </a:r>
            <a:endParaRPr lang="en-US" b="1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40)</a:t>
            </a:r>
            <a:r>
              <a:rPr lang="en-US" b="1" dirty="0" err="1">
                <a:cs typeface="Calibri" panose="020F0502020204030204"/>
              </a:rPr>
              <a:t>sudo</a:t>
            </a:r>
            <a:r>
              <a:rPr lang="en-US" b="1" dirty="0">
                <a:cs typeface="Calibri" panose="020F0502020204030204"/>
              </a:rPr>
              <a:t> apt   :- </a:t>
            </a:r>
            <a:r>
              <a:rPr lang="en-US" dirty="0">
                <a:cs typeface="Calibri" panose="020F0502020204030204"/>
              </a:rPr>
              <a:t>used to install any software and applications.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778228C-C1F2-48A2-84B8-AB2D3BE2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799998"/>
            <a:ext cx="10515600" cy="266720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86C76B8-CAF4-41E2-A855-29312C1B8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819222"/>
            <a:ext cx="10444480" cy="292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97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7D051-0943-4296-8A26-C2EE3B3B9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45"/>
            <a:ext cx="10515600" cy="6383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41) ctr + c  :-  </a:t>
            </a:r>
            <a:r>
              <a:rPr lang="en-US" dirty="0">
                <a:cs typeface="Calibri" panose="020F0502020204030204"/>
              </a:rPr>
              <a:t>Used to terminate process.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42) tree –d   :- </a:t>
            </a:r>
            <a:r>
              <a:rPr lang="en-US" dirty="0">
                <a:cs typeface="Calibri" panose="020F0502020204030204"/>
              </a:rPr>
              <a:t>Used to show only directory's.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05DE467-55F6-4910-B5BF-2D089EF6D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16112"/>
            <a:ext cx="10393680" cy="404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83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94CA1-999F-4FF1-8388-7C4748892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865"/>
            <a:ext cx="10515600" cy="62106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43) tree - -help  :-   </a:t>
            </a:r>
            <a:r>
              <a:rPr lang="en-US" dirty="0">
                <a:cs typeface="Calibri" panose="020F0502020204030204"/>
              </a:rPr>
              <a:t>Show all possible ways.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755E587-0A36-45D0-9223-4D8812E8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211627"/>
            <a:ext cx="10586720" cy="533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40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83307-F3FF-4DC5-8FAD-BF607FA2F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145"/>
            <a:ext cx="10515600" cy="62715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44) </a:t>
            </a:r>
            <a:r>
              <a:rPr lang="en-US" b="1" dirty="0" err="1">
                <a:cs typeface="Calibri" panose="020F0502020204030204"/>
              </a:rPr>
              <a:t>sudo</a:t>
            </a:r>
            <a:r>
              <a:rPr lang="en-US" b="1" dirty="0">
                <a:cs typeface="Calibri" panose="020F0502020204030204"/>
              </a:rPr>
              <a:t> apt-get update   :-</a:t>
            </a:r>
            <a:r>
              <a:rPr lang="en-US" dirty="0">
                <a:cs typeface="Calibri" panose="020F0502020204030204"/>
              </a:rPr>
              <a:t>Used to download the software's.</a:t>
            </a:r>
          </a:p>
          <a:p>
            <a:pPr marL="0" indent="0">
              <a:buNone/>
            </a:pPr>
            <a:endParaRPr lang="en-US" b="1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45) </a:t>
            </a:r>
            <a:r>
              <a:rPr lang="en-US" b="1" dirty="0" err="1">
                <a:cs typeface="Calibri" panose="020F0502020204030204"/>
              </a:rPr>
              <a:t>sudo</a:t>
            </a:r>
            <a:r>
              <a:rPr lang="en-US" b="1" dirty="0">
                <a:cs typeface="Calibri" panose="020F0502020204030204"/>
              </a:rPr>
              <a:t> apt-get upgrade   :-</a:t>
            </a:r>
            <a:r>
              <a:rPr lang="en-US" dirty="0">
                <a:cs typeface="Calibri" panose="020F0502020204030204"/>
              </a:rPr>
              <a:t>Used to install the software.</a:t>
            </a:r>
          </a:p>
          <a:p>
            <a:pPr marL="0" indent="0">
              <a:buNone/>
            </a:pPr>
            <a:endParaRPr lang="en-US" b="1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46) </a:t>
            </a:r>
            <a:r>
              <a:rPr lang="en-US" b="1" dirty="0" err="1">
                <a:cs typeface="Calibri" panose="020F0502020204030204"/>
              </a:rPr>
              <a:t>sudo</a:t>
            </a:r>
            <a:r>
              <a:rPr lang="en-US" b="1" dirty="0">
                <a:cs typeface="Calibri" panose="020F0502020204030204"/>
              </a:rPr>
              <a:t> apt-get update &amp; upgrade :-  </a:t>
            </a:r>
            <a:r>
              <a:rPr lang="en-US" dirty="0">
                <a:cs typeface="Calibri" panose="020F0502020204030204"/>
              </a:rPr>
              <a:t>Used for both download and install.</a:t>
            </a:r>
            <a:endParaRPr lang="en-US" b="1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47) </a:t>
            </a:r>
            <a:r>
              <a:rPr lang="en-US" b="1" dirty="0" err="1">
                <a:cs typeface="Calibri" panose="020F0502020204030204"/>
              </a:rPr>
              <a:t>sudo</a:t>
            </a:r>
            <a:r>
              <a:rPr lang="en-US" b="1" dirty="0">
                <a:cs typeface="Calibri" panose="020F0502020204030204"/>
              </a:rPr>
              <a:t> apt-get remove software name  :-  </a:t>
            </a:r>
            <a:r>
              <a:rPr lang="en-US" dirty="0">
                <a:cs typeface="Calibri" panose="020F0502020204030204"/>
              </a:rPr>
              <a:t>Used to uninstall software's.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2EF78BF-8729-4C6E-B3FD-2929EADF7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" y="4072041"/>
            <a:ext cx="10373360" cy="262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0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D1C02-7780-463C-BE09-FAC8CB93D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2105"/>
            <a:ext cx="10515600" cy="60988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5) $ls –a   :-  </a:t>
            </a:r>
            <a:r>
              <a:rPr lang="en-US">
                <a:cs typeface="Calibri" panose="020F0502020204030204"/>
              </a:rPr>
              <a:t>It shows all folders including hidden folders in an dictionary order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6) $cd .. &amp; cd    :-</a:t>
            </a:r>
            <a:r>
              <a:rPr lang="en-US">
                <a:cs typeface="Calibri" panose="020F0502020204030204"/>
              </a:rPr>
              <a:t>used to move to the backward directory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2BA71573-D8A7-46F3-B783-B45789E2F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" y="1159570"/>
            <a:ext cx="10231120" cy="197853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469E833-9C03-4E30-8FEB-CB96DE7E8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" y="4576112"/>
            <a:ext cx="10231120" cy="161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05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151E7-7383-4111-9C36-C79F18D9C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85"/>
            <a:ext cx="10515600" cy="61394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7) ls –l  :-  </a:t>
            </a:r>
            <a:r>
              <a:rPr lang="en-US">
                <a:cs typeface="Calibri" panose="020F0502020204030204"/>
              </a:rPr>
              <a:t>Shows all folders in detailed view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6037118-9857-4BB8-B412-EBFF190C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1160882"/>
            <a:ext cx="10332720" cy="390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1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A7B3C-B4EF-40DD-8BED-373C300B2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265"/>
            <a:ext cx="10515600" cy="6261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8) cd /   :-</a:t>
            </a:r>
            <a:r>
              <a:rPr lang="en-US">
                <a:cs typeface="Calibri" panose="020F0502020204030204"/>
              </a:rPr>
              <a:t>  Its used for moving to root directory.</a:t>
            </a:r>
            <a:endParaRPr lang="en-US"/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9) cd ~   :-  </a:t>
            </a:r>
            <a:r>
              <a:rPr lang="en-US">
                <a:cs typeface="Calibri" panose="020F0502020204030204"/>
              </a:rPr>
              <a:t>Its used for moving to Home directory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157094E-DD6E-4D77-8D55-1F3E87830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" y="1252220"/>
            <a:ext cx="10515600" cy="1955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E48778F-0BA2-46E8-8E9D-3754FA3A3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4211185"/>
            <a:ext cx="10515600" cy="202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13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1A697-1FF6-4242-BF03-35BD78C7D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705"/>
            <a:ext cx="10515600" cy="6068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10)  ls –f    :- </a:t>
            </a:r>
            <a:r>
              <a:rPr lang="en-US">
                <a:cs typeface="Calibri" panose="020F0502020204030204"/>
              </a:rPr>
              <a:t>Shows all folders without format.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11) $exit   :-  </a:t>
            </a:r>
            <a:r>
              <a:rPr lang="en-US">
                <a:cs typeface="Calibri" panose="020F0502020204030204"/>
              </a:rPr>
              <a:t>used to exit the terminal.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923DE0F-3AFE-477A-9685-9F981D2AD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40" y="1223276"/>
            <a:ext cx="9845040" cy="1820649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10F59C54-139C-4222-A41D-C15ED2AFC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040" y="4521294"/>
            <a:ext cx="9845040" cy="161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97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BCF14-27CD-4298-BABE-7B93549A0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0985"/>
            <a:ext cx="10515600" cy="62410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12)  cat filename    :-   </a:t>
            </a:r>
            <a:r>
              <a:rPr lang="en-US">
                <a:cs typeface="Calibri" panose="020F0502020204030204"/>
              </a:rPr>
              <a:t>Its used to show the content in file.</a:t>
            </a:r>
            <a:endParaRPr lang="en-US"/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13) ls –help   :-  </a:t>
            </a:r>
            <a:r>
              <a:rPr lang="en-US">
                <a:cs typeface="Calibri" panose="020F0502020204030204"/>
              </a:rPr>
              <a:t>used for help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AE43F67-7A42-4000-910C-B72359BF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33" y="742895"/>
            <a:ext cx="10510694" cy="2033072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B86CEDD-8888-4ED6-831B-FE502CF15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9" y="3386015"/>
            <a:ext cx="10494578" cy="33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33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D792D-76CE-406B-8327-804E74BE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0985"/>
            <a:ext cx="10515600" cy="65865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14)  $man ls   :-</a:t>
            </a:r>
            <a:r>
              <a:rPr lang="en-US">
                <a:cs typeface="Calibri" panose="020F0502020204030204"/>
              </a:rPr>
              <a:t> used to show the manual page of ls.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Shift + G -&gt; to reach end of page</a:t>
            </a:r>
            <a:endParaRPr lang="en-US"/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Shift + g -&gt; to reach start of page</a:t>
            </a: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q-&gt; quit   h-&gt; help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FE91DB4-DAC0-4643-AA3E-B6A199D0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090" y="960129"/>
            <a:ext cx="10008475" cy="42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09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0B714-8612-464B-901D-66ADE9E90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7901"/>
            <a:ext cx="10515600" cy="62694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15) $echo   :- </a:t>
            </a:r>
            <a:r>
              <a:rPr lang="en-US">
                <a:cs typeface="Calibri" panose="020F0502020204030204"/>
              </a:rPr>
              <a:t>used to print whatever present after echo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16)  $echo $PATH  :-</a:t>
            </a:r>
            <a:r>
              <a:rPr lang="en-US">
                <a:cs typeface="Calibri"/>
              </a:rPr>
              <a:t>  used to show the path.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86C79F6-BE88-4F61-9301-D52807A96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70360"/>
            <a:ext cx="9916510" cy="199172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D2C55EC-6D7C-4059-9E86-774C7D5DA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04" y="3852680"/>
            <a:ext cx="9929648" cy="224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20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LINUX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133</cp:revision>
  <dcterms:created xsi:type="dcterms:W3CDTF">2021-09-14T05:58:36Z</dcterms:created>
  <dcterms:modified xsi:type="dcterms:W3CDTF">2021-09-14T11:10:53Z</dcterms:modified>
</cp:coreProperties>
</file>